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5"/>
  </p:notesMasterIdLst>
  <p:sldIdLst>
    <p:sldId id="256" r:id="rId2"/>
    <p:sldId id="308" r:id="rId3"/>
    <p:sldId id="309" r:id="rId4"/>
    <p:sldId id="316" r:id="rId5"/>
    <p:sldId id="317" r:id="rId6"/>
    <p:sldId id="310" r:id="rId7"/>
    <p:sldId id="314" r:id="rId8"/>
    <p:sldId id="343" r:id="rId9"/>
    <p:sldId id="341" r:id="rId10"/>
    <p:sldId id="342" r:id="rId11"/>
    <p:sldId id="352" r:id="rId12"/>
    <p:sldId id="353" r:id="rId13"/>
    <p:sldId id="354" r:id="rId14"/>
    <p:sldId id="348" r:id="rId15"/>
    <p:sldId id="345" r:id="rId16"/>
    <p:sldId id="346" r:id="rId17"/>
    <p:sldId id="347" r:id="rId18"/>
    <p:sldId id="319" r:id="rId19"/>
    <p:sldId id="320" r:id="rId20"/>
    <p:sldId id="322" r:id="rId21"/>
    <p:sldId id="327" r:id="rId22"/>
    <p:sldId id="329" r:id="rId23"/>
    <p:sldId id="360" r:id="rId24"/>
    <p:sldId id="324" r:id="rId25"/>
    <p:sldId id="330" r:id="rId26"/>
    <p:sldId id="334" r:id="rId27"/>
    <p:sldId id="328" r:id="rId28"/>
    <p:sldId id="355" r:id="rId29"/>
    <p:sldId id="326" r:id="rId30"/>
    <p:sldId id="359" r:id="rId31"/>
    <p:sldId id="356" r:id="rId32"/>
    <p:sldId id="357" r:id="rId33"/>
    <p:sldId id="361" r:id="rId34"/>
    <p:sldId id="362" r:id="rId35"/>
    <p:sldId id="363" r:id="rId36"/>
    <p:sldId id="364" r:id="rId37"/>
    <p:sldId id="337" r:id="rId38"/>
    <p:sldId id="351" r:id="rId39"/>
    <p:sldId id="349" r:id="rId40"/>
    <p:sldId id="344" r:id="rId41"/>
    <p:sldId id="335" r:id="rId42"/>
    <p:sldId id="338" r:id="rId43"/>
    <p:sldId id="350" r:id="rId44"/>
  </p:sldIdLst>
  <p:sldSz cx="9144000" cy="5143500" type="screen16x9"/>
  <p:notesSz cx="6858000" cy="9144000"/>
  <p:embeddedFontLst>
    <p:embeddedFont>
      <p:font typeface="Roboto Condensed Light" panose="020B0604020202020204" charset="0"/>
      <p:regular r:id="rId46"/>
      <p:italic r:id="rId47"/>
    </p:embeddedFont>
    <p:embeddedFont>
      <p:font typeface="Nirmala UI" panose="020B0502040204020203" pitchFamily="34" charset="0"/>
      <p:regular r:id="rId48"/>
      <p:bold r:id="rId49"/>
    </p:embeddedFont>
    <p:embeddedFont>
      <p:font typeface="Fredoka One" panose="020B0604020202020204" charset="0"/>
      <p:regular r:id="rId50"/>
    </p:embeddedFont>
    <p:embeddedFont>
      <p:font typeface="Calistoga" panose="020B0604020202020204" charset="0"/>
      <p:regular r:id="rId51"/>
    </p:embeddedFont>
    <p:embeddedFont>
      <p:font typeface="Open Sans" panose="020B0604020202020204" charset="0"/>
      <p:regular r:id="rId52"/>
      <p:bold r:id="rId53"/>
      <p:italic r:id="rId54"/>
      <p:boldItalic r:id="rId55"/>
    </p:embeddedFont>
    <p:embeddedFont>
      <p:font typeface="Lato" panose="020B0604020202020204" charset="0"/>
      <p:regular r:id="rId56"/>
      <p:bold r:id="rId57"/>
      <p:italic r:id="rId58"/>
      <p:boldItalic r:id="rId59"/>
    </p:embeddedFont>
    <p:embeddedFont>
      <p:font typeface="Bahnschrift Light" panose="020B0502040204020203" pitchFamily="34" charset="0"/>
      <p:regular r:id="rId60"/>
    </p:embeddedFont>
    <p:embeddedFont>
      <p:font typeface="Source Sans Pro" panose="020B0604020202020204" charset="0"/>
      <p:regular r:id="rId61"/>
      <p:bold r:id="rId62"/>
      <p:italic r:id="rId63"/>
      <p:boldItalic r:id="rId64"/>
    </p:embeddedFont>
    <p:embeddedFont>
      <p:font typeface="Microsoft YaHei UI" panose="020B0503020204020204" pitchFamily="34" charset="-122"/>
      <p:regular r:id="rId65"/>
      <p:bold r:id="rId66"/>
    </p:embeddedFont>
    <p:embeddedFont>
      <p:font typeface="Calibri" panose="020F0502020204030204" pitchFamily="34" charset="0"/>
      <p:regular r:id="rId67"/>
      <p:bold r:id="rId68"/>
      <p:italic r:id="rId69"/>
      <p:boldItalic r:id="rId70"/>
    </p:embeddedFont>
    <p:embeddedFont>
      <p:font typeface="Cambria" panose="02040503050406030204" pitchFamily="18"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8B"/>
    <a:srgbClr val="000000"/>
    <a:srgbClr val="FEC764"/>
    <a:srgbClr val="097339"/>
    <a:srgbClr val="F2FCF9"/>
    <a:srgbClr val="FFFFFF"/>
    <a:srgbClr val="529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669C89-411E-4D12-9A29-33E17A855F11}">
  <a:tblStyle styleId="{ED669C89-411E-4D12-9A29-33E17A855F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77" autoAdjust="0"/>
    <p:restoredTop sz="91329" autoAdjust="0"/>
  </p:normalViewPr>
  <p:slideViewPr>
    <p:cSldViewPr snapToGrid="0">
      <p:cViewPr>
        <p:scale>
          <a:sx n="90" d="100"/>
          <a:sy n="90" d="100"/>
        </p:scale>
        <p:origin x="168"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font" Target="fonts/font18.fntdata"/><Relationship Id="rId68" Type="http://schemas.openxmlformats.org/officeDocument/2006/relationships/font" Target="fonts/font23.fntdata"/><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2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font" Target="fonts/font2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61"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4.svg>
</file>

<file path=ppt/media/image15.png>
</file>

<file path=ppt/media/image16.png>
</file>

<file path=ppt/media/image16.svg>
</file>

<file path=ppt/media/image17.png>
</file>

<file path=ppt/media/image18.png>
</file>

<file path=ppt/media/image18.svg>
</file>

<file path=ppt/media/image19.png>
</file>

<file path=ppt/media/image2.jpg>
</file>

<file path=ppt/media/image2.svg>
</file>

<file path=ppt/media/image20.jpeg>
</file>

<file path=ppt/media/image21.jpeg>
</file>

<file path=ppt/media/image22.jpeg>
</file>

<file path=ppt/media/image23.png>
</file>

<file path=ppt/media/image23.svg>
</file>

<file path=ppt/media/image24.png>
</file>

<file path=ppt/media/image3.png>
</file>

<file path=ppt/media/image4.gif>
</file>

<file path=ppt/media/image5.gif>
</file>

<file path=ppt/media/image6.gif>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21841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3988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449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844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554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783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385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bcc94e445e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bcc94e445e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84512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bcc94e445e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bcc94e445e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949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7872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1586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cc94e445e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cc94e445e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621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2145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66306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679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used two levels of authentication, this done in “sign up”. The first level of authentication is creating the user’s account in the Firebase Authentication where we take the user’s email and password. The second level is where we take all the user’s additional information and insert it in the real-time database. </a:t>
            </a:r>
          </a:p>
          <a:p>
            <a:endParaRPr lang="en-US" dirty="0"/>
          </a:p>
          <a:p>
            <a:r>
              <a:rPr lang="en-US" dirty="0"/>
              <a:t>We used two levels of authentication in “sign in”. The first level is authenticating the user credential used Firebase Authentication to get access token and the second one is retrieving the type of the user from the real-time database. </a:t>
            </a:r>
          </a:p>
          <a:p>
            <a:endParaRPr lang="en-US" dirty="0"/>
          </a:p>
          <a:p>
            <a:r>
              <a:rPr lang="en-US" dirty="0"/>
              <a:t>Voice and video calls were implemented using Agora SDK. The normal user requests to make a call in which the server places the channel id in the call queue which is used to open a channel using Agora. Helper selects a call request from the call queue to get the channel id to join the same channel as the user. </a:t>
            </a:r>
          </a:p>
          <a:p>
            <a:endParaRPr lang="en-US" dirty="0"/>
          </a:p>
        </p:txBody>
      </p:sp>
    </p:spTree>
    <p:extLst>
      <p:ext uri="{BB962C8B-B14F-4D97-AF65-F5344CB8AC3E}">
        <p14:creationId xmlns:p14="http://schemas.microsoft.com/office/powerpoint/2010/main" val="7285694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Some entities were identified by machine learning, synonyms, and fuzzy matching such as the type of call, while others were identified using regular expressions such as the additional information entity. </a:t>
            </a:r>
          </a:p>
          <a:p>
            <a:endParaRPr lang="en-US" dirty="0"/>
          </a:p>
        </p:txBody>
      </p:sp>
    </p:spTree>
    <p:extLst>
      <p:ext uri="{BB962C8B-B14F-4D97-AF65-F5344CB8AC3E}">
        <p14:creationId xmlns:p14="http://schemas.microsoft.com/office/powerpoint/2010/main" val="32976693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4645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6569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9974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32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419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9357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bcc94e445e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bcc94e445e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517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bcc94e445e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bcc94e445e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92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391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0261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3073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030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5241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7141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5495" y="3141125"/>
            <a:ext cx="7763400" cy="8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800"/>
            </a:lvl1pPr>
            <a:lvl2pPr lvl="1"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2pPr>
            <a:lvl3pPr lvl="2"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3pPr>
            <a:lvl4pPr lvl="3"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4pPr>
            <a:lvl5pPr lvl="4"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5pPr>
            <a:lvl6pPr lvl="5"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6pPr>
            <a:lvl7pPr lvl="6"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7pPr>
            <a:lvl8pPr lvl="7"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8pPr>
            <a:lvl9pPr lvl="8"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9pPr>
          </a:lstStyle>
          <a:p>
            <a:endParaRPr/>
          </a:p>
        </p:txBody>
      </p:sp>
      <p:sp>
        <p:nvSpPr>
          <p:cNvPr id="10" name="Google Shape;10;p2"/>
          <p:cNvSpPr txBox="1">
            <a:spLocks noGrp="1"/>
          </p:cNvSpPr>
          <p:nvPr>
            <p:ph type="subTitle" idx="1"/>
          </p:nvPr>
        </p:nvSpPr>
        <p:spPr>
          <a:xfrm>
            <a:off x="2514195" y="4004925"/>
            <a:ext cx="4146000" cy="4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Lato"/>
              <a:buNone/>
              <a:defRPr sz="1600"/>
            </a:lvl1pPr>
            <a:lvl2pPr lvl="1" algn="ctr" rtl="0">
              <a:lnSpc>
                <a:spcPct val="100000"/>
              </a:lnSpc>
              <a:spcBef>
                <a:spcPts val="0"/>
              </a:spcBef>
              <a:spcAft>
                <a:spcPts val="0"/>
              </a:spcAft>
              <a:buSzPts val="2800"/>
              <a:buFont typeface="Lato"/>
              <a:buNone/>
              <a:defRPr sz="2800">
                <a:latin typeface="Lato"/>
                <a:ea typeface="Lato"/>
                <a:cs typeface="Lato"/>
                <a:sym typeface="Lato"/>
              </a:defRPr>
            </a:lvl2pPr>
            <a:lvl3pPr lvl="2" algn="ctr" rtl="0">
              <a:lnSpc>
                <a:spcPct val="100000"/>
              </a:lnSpc>
              <a:spcBef>
                <a:spcPts val="0"/>
              </a:spcBef>
              <a:spcAft>
                <a:spcPts val="0"/>
              </a:spcAft>
              <a:buSzPts val="2800"/>
              <a:buFont typeface="Lato"/>
              <a:buNone/>
              <a:defRPr sz="2800">
                <a:latin typeface="Lato"/>
                <a:ea typeface="Lato"/>
                <a:cs typeface="Lato"/>
                <a:sym typeface="Lato"/>
              </a:defRPr>
            </a:lvl3pPr>
            <a:lvl4pPr lvl="3" algn="ctr" rtl="0">
              <a:lnSpc>
                <a:spcPct val="100000"/>
              </a:lnSpc>
              <a:spcBef>
                <a:spcPts val="0"/>
              </a:spcBef>
              <a:spcAft>
                <a:spcPts val="0"/>
              </a:spcAft>
              <a:buSzPts val="2800"/>
              <a:buFont typeface="Lato"/>
              <a:buNone/>
              <a:defRPr sz="2800">
                <a:latin typeface="Lato"/>
                <a:ea typeface="Lato"/>
                <a:cs typeface="Lato"/>
                <a:sym typeface="Lato"/>
              </a:defRPr>
            </a:lvl4pPr>
            <a:lvl5pPr lvl="4" algn="ctr" rtl="0">
              <a:lnSpc>
                <a:spcPct val="100000"/>
              </a:lnSpc>
              <a:spcBef>
                <a:spcPts val="0"/>
              </a:spcBef>
              <a:spcAft>
                <a:spcPts val="0"/>
              </a:spcAft>
              <a:buSzPts val="2800"/>
              <a:buFont typeface="Lato"/>
              <a:buNone/>
              <a:defRPr sz="2800">
                <a:latin typeface="Lato"/>
                <a:ea typeface="Lato"/>
                <a:cs typeface="Lato"/>
                <a:sym typeface="Lato"/>
              </a:defRPr>
            </a:lvl5pPr>
            <a:lvl6pPr lvl="5" algn="ctr" rtl="0">
              <a:lnSpc>
                <a:spcPct val="100000"/>
              </a:lnSpc>
              <a:spcBef>
                <a:spcPts val="0"/>
              </a:spcBef>
              <a:spcAft>
                <a:spcPts val="0"/>
              </a:spcAft>
              <a:buSzPts val="2800"/>
              <a:buFont typeface="Lato"/>
              <a:buNone/>
              <a:defRPr sz="2800">
                <a:latin typeface="Lato"/>
                <a:ea typeface="Lato"/>
                <a:cs typeface="Lato"/>
                <a:sym typeface="Lato"/>
              </a:defRPr>
            </a:lvl6pPr>
            <a:lvl7pPr lvl="6" algn="ctr" rtl="0">
              <a:lnSpc>
                <a:spcPct val="100000"/>
              </a:lnSpc>
              <a:spcBef>
                <a:spcPts val="0"/>
              </a:spcBef>
              <a:spcAft>
                <a:spcPts val="0"/>
              </a:spcAft>
              <a:buSzPts val="2800"/>
              <a:buFont typeface="Lato"/>
              <a:buNone/>
              <a:defRPr sz="2800">
                <a:latin typeface="Lato"/>
                <a:ea typeface="Lato"/>
                <a:cs typeface="Lato"/>
                <a:sym typeface="Lato"/>
              </a:defRPr>
            </a:lvl7pPr>
            <a:lvl8pPr lvl="7" algn="ctr" rtl="0">
              <a:lnSpc>
                <a:spcPct val="100000"/>
              </a:lnSpc>
              <a:spcBef>
                <a:spcPts val="0"/>
              </a:spcBef>
              <a:spcAft>
                <a:spcPts val="0"/>
              </a:spcAft>
              <a:buSzPts val="2800"/>
              <a:buFont typeface="Lato"/>
              <a:buNone/>
              <a:defRPr sz="2800">
                <a:latin typeface="Lato"/>
                <a:ea typeface="Lato"/>
                <a:cs typeface="Lato"/>
                <a:sym typeface="Lato"/>
              </a:defRPr>
            </a:lvl8pPr>
            <a:lvl9pPr lvl="8" algn="ctr" rtl="0">
              <a:lnSpc>
                <a:spcPct val="100000"/>
              </a:lnSpc>
              <a:spcBef>
                <a:spcPts val="0"/>
              </a:spcBef>
              <a:spcAft>
                <a:spcPts val="0"/>
              </a:spcAft>
              <a:buSzPts val="2800"/>
              <a:buFont typeface="Lato"/>
              <a:buNone/>
              <a:defRPr sz="2800">
                <a:latin typeface="Lato"/>
                <a:ea typeface="Lato"/>
                <a:cs typeface="Lato"/>
                <a:sym typeface="Lato"/>
              </a:defRPr>
            </a:lvl9pPr>
          </a:lstStyle>
          <a:p>
            <a:endParaRPr/>
          </a:p>
        </p:txBody>
      </p:sp>
      <p:sp>
        <p:nvSpPr>
          <p:cNvPr id="11" name="Google Shape;11;p2"/>
          <p:cNvSpPr/>
          <p:nvPr/>
        </p:nvSpPr>
        <p:spPr>
          <a:xfrm rot="1295762">
            <a:off x="123599" y="4058452"/>
            <a:ext cx="1221400" cy="904512"/>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176875" y="160450"/>
            <a:ext cx="2967131" cy="1086192"/>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600048">
            <a:off x="-146797" y="-49153"/>
            <a:ext cx="963714" cy="1177303"/>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764909">
            <a:off x="151030" y="11426"/>
            <a:ext cx="1604839" cy="658681"/>
          </a:xfrm>
          <a:custGeom>
            <a:avLst/>
            <a:gdLst/>
            <a:ahLst/>
            <a:cxnLst/>
            <a:rect l="l" t="t" r="r" b="b"/>
            <a:pathLst>
              <a:path w="13532" h="5554" extrusionOk="0">
                <a:moveTo>
                  <a:pt x="10536" y="1"/>
                </a:moveTo>
                <a:cubicBezTo>
                  <a:pt x="10462" y="1"/>
                  <a:pt x="10380" y="18"/>
                  <a:pt x="10291" y="57"/>
                </a:cubicBezTo>
                <a:cubicBezTo>
                  <a:pt x="10033" y="169"/>
                  <a:pt x="10104" y="610"/>
                  <a:pt x="10135" y="723"/>
                </a:cubicBezTo>
                <a:cubicBezTo>
                  <a:pt x="10270" y="1200"/>
                  <a:pt x="10673" y="1434"/>
                  <a:pt x="10899" y="1840"/>
                </a:cubicBezTo>
                <a:cubicBezTo>
                  <a:pt x="10981" y="1988"/>
                  <a:pt x="11147" y="2258"/>
                  <a:pt x="10765" y="2336"/>
                </a:cubicBezTo>
                <a:cubicBezTo>
                  <a:pt x="10713" y="2347"/>
                  <a:pt x="10664" y="2352"/>
                  <a:pt x="10617" y="2352"/>
                </a:cubicBezTo>
                <a:cubicBezTo>
                  <a:pt x="10296" y="2352"/>
                  <a:pt x="10082" y="2122"/>
                  <a:pt x="9906" y="1948"/>
                </a:cubicBezTo>
                <a:cubicBezTo>
                  <a:pt x="9405" y="1457"/>
                  <a:pt x="9238" y="742"/>
                  <a:pt x="8610" y="355"/>
                </a:cubicBezTo>
                <a:cubicBezTo>
                  <a:pt x="8397" y="224"/>
                  <a:pt x="8149" y="75"/>
                  <a:pt x="7850" y="65"/>
                </a:cubicBezTo>
                <a:cubicBezTo>
                  <a:pt x="7840" y="65"/>
                  <a:pt x="7824" y="65"/>
                  <a:pt x="7804" y="65"/>
                </a:cubicBezTo>
                <a:cubicBezTo>
                  <a:pt x="7719" y="65"/>
                  <a:pt x="7565" y="72"/>
                  <a:pt x="7528" y="126"/>
                </a:cubicBezTo>
                <a:cubicBezTo>
                  <a:pt x="7364" y="359"/>
                  <a:pt x="7507" y="663"/>
                  <a:pt x="7591" y="812"/>
                </a:cubicBezTo>
                <a:cubicBezTo>
                  <a:pt x="7862" y="1287"/>
                  <a:pt x="8385" y="1565"/>
                  <a:pt x="8869" y="1840"/>
                </a:cubicBezTo>
                <a:cubicBezTo>
                  <a:pt x="8986" y="1907"/>
                  <a:pt x="9637" y="2133"/>
                  <a:pt x="9266" y="2324"/>
                </a:cubicBezTo>
                <a:cubicBezTo>
                  <a:pt x="9059" y="2430"/>
                  <a:pt x="8858" y="2471"/>
                  <a:pt x="8667" y="2471"/>
                </a:cubicBezTo>
                <a:cubicBezTo>
                  <a:pt x="8364" y="2471"/>
                  <a:pt x="8089" y="2368"/>
                  <a:pt x="7866" y="2261"/>
                </a:cubicBezTo>
                <a:cubicBezTo>
                  <a:pt x="7025" y="1859"/>
                  <a:pt x="6511" y="1068"/>
                  <a:pt x="5756" y="560"/>
                </a:cubicBezTo>
                <a:cubicBezTo>
                  <a:pt x="5476" y="371"/>
                  <a:pt x="5190" y="141"/>
                  <a:pt x="4805" y="85"/>
                </a:cubicBezTo>
                <a:cubicBezTo>
                  <a:pt x="4780" y="82"/>
                  <a:pt x="4740" y="79"/>
                  <a:pt x="4694" y="79"/>
                </a:cubicBezTo>
                <a:cubicBezTo>
                  <a:pt x="4582" y="79"/>
                  <a:pt x="4433" y="96"/>
                  <a:pt x="4370" y="167"/>
                </a:cubicBezTo>
                <a:cubicBezTo>
                  <a:pt x="4169" y="387"/>
                  <a:pt x="4398" y="700"/>
                  <a:pt x="4488" y="820"/>
                </a:cubicBezTo>
                <a:cubicBezTo>
                  <a:pt x="4852" y="1307"/>
                  <a:pt x="5529" y="1488"/>
                  <a:pt x="6030" y="1836"/>
                </a:cubicBezTo>
                <a:cubicBezTo>
                  <a:pt x="6162" y="1929"/>
                  <a:pt x="6707" y="2179"/>
                  <a:pt x="6399" y="2454"/>
                </a:cubicBezTo>
                <a:cubicBezTo>
                  <a:pt x="6100" y="2722"/>
                  <a:pt x="5687" y="2773"/>
                  <a:pt x="5336" y="2773"/>
                </a:cubicBezTo>
                <a:cubicBezTo>
                  <a:pt x="5209" y="2773"/>
                  <a:pt x="5090" y="2766"/>
                  <a:pt x="4987" y="2761"/>
                </a:cubicBezTo>
                <a:cubicBezTo>
                  <a:pt x="3927" y="2701"/>
                  <a:pt x="2931" y="2440"/>
                  <a:pt x="1911" y="2294"/>
                </a:cubicBezTo>
                <a:cubicBezTo>
                  <a:pt x="1766" y="2274"/>
                  <a:pt x="1560" y="2249"/>
                  <a:pt x="1334" y="2249"/>
                </a:cubicBezTo>
                <a:cubicBezTo>
                  <a:pt x="919" y="2249"/>
                  <a:pt x="439" y="2333"/>
                  <a:pt x="154" y="2680"/>
                </a:cubicBezTo>
                <a:cubicBezTo>
                  <a:pt x="1" y="2869"/>
                  <a:pt x="160" y="3048"/>
                  <a:pt x="268" y="3132"/>
                </a:cubicBezTo>
                <a:cubicBezTo>
                  <a:pt x="567" y="3361"/>
                  <a:pt x="1098" y="3387"/>
                  <a:pt x="1521" y="3431"/>
                </a:cubicBezTo>
                <a:cubicBezTo>
                  <a:pt x="1814" y="3462"/>
                  <a:pt x="2108" y="3476"/>
                  <a:pt x="2406" y="3476"/>
                </a:cubicBezTo>
                <a:cubicBezTo>
                  <a:pt x="3471" y="3476"/>
                  <a:pt x="4569" y="3295"/>
                  <a:pt x="5721" y="3050"/>
                </a:cubicBezTo>
                <a:cubicBezTo>
                  <a:pt x="6212" y="2945"/>
                  <a:pt x="6701" y="2845"/>
                  <a:pt x="7180" y="2805"/>
                </a:cubicBezTo>
                <a:cubicBezTo>
                  <a:pt x="7252" y="2799"/>
                  <a:pt x="7429" y="2762"/>
                  <a:pt x="7555" y="2762"/>
                </a:cubicBezTo>
                <a:cubicBezTo>
                  <a:pt x="7606" y="2762"/>
                  <a:pt x="7648" y="2768"/>
                  <a:pt x="7672" y="2784"/>
                </a:cubicBezTo>
                <a:cubicBezTo>
                  <a:pt x="7690" y="2797"/>
                  <a:pt x="7555" y="2962"/>
                  <a:pt x="7546" y="2973"/>
                </a:cubicBezTo>
                <a:cubicBezTo>
                  <a:pt x="7369" y="3189"/>
                  <a:pt x="7118" y="3340"/>
                  <a:pt x="6874" y="3464"/>
                </a:cubicBezTo>
                <a:cubicBezTo>
                  <a:pt x="6137" y="3837"/>
                  <a:pt x="5367" y="3986"/>
                  <a:pt x="4626" y="4343"/>
                </a:cubicBezTo>
                <a:cubicBezTo>
                  <a:pt x="4380" y="4462"/>
                  <a:pt x="3947" y="4723"/>
                  <a:pt x="4008" y="4991"/>
                </a:cubicBezTo>
                <a:cubicBezTo>
                  <a:pt x="4064" y="5238"/>
                  <a:pt x="4359" y="5312"/>
                  <a:pt x="4673" y="5312"/>
                </a:cubicBezTo>
                <a:cubicBezTo>
                  <a:pt x="4855" y="5312"/>
                  <a:pt x="5044" y="5287"/>
                  <a:pt x="5197" y="5256"/>
                </a:cubicBezTo>
                <a:cubicBezTo>
                  <a:pt x="6382" y="5018"/>
                  <a:pt x="7336" y="4073"/>
                  <a:pt x="8421" y="3452"/>
                </a:cubicBezTo>
                <a:cubicBezTo>
                  <a:pt x="8798" y="3237"/>
                  <a:pt x="9196" y="3065"/>
                  <a:pt x="9587" y="2958"/>
                </a:cubicBezTo>
                <a:cubicBezTo>
                  <a:pt x="9614" y="2950"/>
                  <a:pt x="9836" y="2886"/>
                  <a:pt x="9925" y="2886"/>
                </a:cubicBezTo>
                <a:cubicBezTo>
                  <a:pt x="9947" y="2886"/>
                  <a:pt x="9960" y="2889"/>
                  <a:pt x="9961" y="2899"/>
                </a:cubicBezTo>
                <a:cubicBezTo>
                  <a:pt x="9986" y="3082"/>
                  <a:pt x="9637" y="3382"/>
                  <a:pt x="9482" y="3513"/>
                </a:cubicBezTo>
                <a:cubicBezTo>
                  <a:pt x="8908" y="3994"/>
                  <a:pt x="8200" y="4307"/>
                  <a:pt x="7586" y="4727"/>
                </a:cubicBezTo>
                <a:cubicBezTo>
                  <a:pt x="7459" y="4813"/>
                  <a:pt x="6919" y="5129"/>
                  <a:pt x="6912" y="5309"/>
                </a:cubicBezTo>
                <a:cubicBezTo>
                  <a:pt x="6904" y="5491"/>
                  <a:pt x="7034" y="5554"/>
                  <a:pt x="7212" y="5554"/>
                </a:cubicBezTo>
                <a:cubicBezTo>
                  <a:pt x="7475" y="5554"/>
                  <a:pt x="7845" y="5418"/>
                  <a:pt x="8042" y="5327"/>
                </a:cubicBezTo>
                <a:cubicBezTo>
                  <a:pt x="8909" y="4929"/>
                  <a:pt x="9469" y="4359"/>
                  <a:pt x="10111" y="3670"/>
                </a:cubicBezTo>
                <a:cubicBezTo>
                  <a:pt x="10325" y="3439"/>
                  <a:pt x="10762" y="2913"/>
                  <a:pt x="11105" y="2913"/>
                </a:cubicBezTo>
                <a:cubicBezTo>
                  <a:pt x="11113" y="2913"/>
                  <a:pt x="11122" y="2913"/>
                  <a:pt x="11131" y="2914"/>
                </a:cubicBezTo>
                <a:cubicBezTo>
                  <a:pt x="11270" y="2925"/>
                  <a:pt x="10871" y="3463"/>
                  <a:pt x="10845" y="3495"/>
                </a:cubicBezTo>
                <a:cubicBezTo>
                  <a:pt x="10454" y="3989"/>
                  <a:pt x="9960" y="4428"/>
                  <a:pt x="9580" y="4930"/>
                </a:cubicBezTo>
                <a:cubicBezTo>
                  <a:pt x="9495" y="5042"/>
                  <a:pt x="9219" y="5367"/>
                  <a:pt x="9369" y="5446"/>
                </a:cubicBezTo>
                <a:cubicBezTo>
                  <a:pt x="9404" y="5465"/>
                  <a:pt x="9445" y="5473"/>
                  <a:pt x="9488" y="5473"/>
                </a:cubicBezTo>
                <a:cubicBezTo>
                  <a:pt x="9780" y="5473"/>
                  <a:pt x="10213" y="5082"/>
                  <a:pt x="10405" y="4884"/>
                </a:cubicBezTo>
                <a:cubicBezTo>
                  <a:pt x="11097" y="4173"/>
                  <a:pt x="11529" y="3251"/>
                  <a:pt x="12525" y="2933"/>
                </a:cubicBezTo>
                <a:lnTo>
                  <a:pt x="13532" y="2594"/>
                </a:lnTo>
                <a:lnTo>
                  <a:pt x="13532" y="2594"/>
                </a:lnTo>
                <a:cubicBezTo>
                  <a:pt x="13350" y="2630"/>
                  <a:pt x="13182" y="2647"/>
                  <a:pt x="13026" y="2647"/>
                </a:cubicBezTo>
                <a:cubicBezTo>
                  <a:pt x="11971" y="2647"/>
                  <a:pt x="11469" y="1877"/>
                  <a:pt x="11269" y="1002"/>
                </a:cubicBezTo>
                <a:cubicBezTo>
                  <a:pt x="11201" y="700"/>
                  <a:pt x="11010" y="1"/>
                  <a:pt x="10536" y="1"/>
                </a:cubicBezTo>
                <a:close/>
              </a:path>
            </a:pathLst>
          </a:custGeom>
          <a:solidFill>
            <a:srgbClr val="FFB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256623">
            <a:off x="7756418" y="4410867"/>
            <a:ext cx="1230176" cy="68509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166"/>
        <p:cNvGrpSpPr/>
        <p:nvPr/>
      </p:nvGrpSpPr>
      <p:grpSpPr>
        <a:xfrm>
          <a:off x="0" y="0"/>
          <a:ext cx="0" cy="0"/>
          <a:chOff x="0" y="0"/>
          <a:chExt cx="0" cy="0"/>
        </a:xfrm>
      </p:grpSpPr>
      <p:sp>
        <p:nvSpPr>
          <p:cNvPr id="167" name="Google Shape;167;p15">
            <a:hlinkClick r:id="" action="ppaction://noaction"/>
          </p:cNvPr>
          <p:cNvSpPr txBox="1">
            <a:spLocks noGrp="1"/>
          </p:cNvSpPr>
          <p:nvPr>
            <p:ph type="title" hasCustomPrompt="1"/>
          </p:nvPr>
        </p:nvSpPr>
        <p:spPr>
          <a:xfrm>
            <a:off x="959015"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68" name="Google Shape;168;p15">
            <a:hlinkClick r:id="" action="ppaction://noaction"/>
          </p:cNvPr>
          <p:cNvSpPr txBox="1">
            <a:spLocks noGrp="1"/>
          </p:cNvSpPr>
          <p:nvPr>
            <p:ph type="title" idx="2"/>
          </p:nvPr>
        </p:nvSpPr>
        <p:spPr>
          <a:xfrm>
            <a:off x="1815813" y="1632300"/>
            <a:ext cx="2541600" cy="404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15">
            <a:hlinkClick r:id="" action="ppaction://noaction"/>
          </p:cNvPr>
          <p:cNvSpPr txBox="1">
            <a:spLocks noGrp="1"/>
          </p:cNvSpPr>
          <p:nvPr>
            <p:ph type="subTitle" idx="1"/>
          </p:nvPr>
        </p:nvSpPr>
        <p:spPr>
          <a:xfrm>
            <a:off x="1815813" y="2037000"/>
            <a:ext cx="2541600" cy="5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0" name="Google Shape;170;p15"/>
          <p:cNvSpPr txBox="1">
            <a:spLocks noGrp="1"/>
          </p:cNvSpPr>
          <p:nvPr>
            <p:ph type="title" idx="3"/>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1" name="Google Shape;171;p15"/>
          <p:cNvGrpSpPr/>
          <p:nvPr/>
        </p:nvGrpSpPr>
        <p:grpSpPr>
          <a:xfrm>
            <a:off x="8297625" y="295100"/>
            <a:ext cx="542775" cy="606000"/>
            <a:chOff x="2437000" y="628925"/>
            <a:chExt cx="542775" cy="606000"/>
          </a:xfrm>
        </p:grpSpPr>
        <p:sp>
          <p:nvSpPr>
            <p:cNvPr id="172" name="Google Shape;172;p15"/>
            <p:cNvSpPr/>
            <p:nvPr/>
          </p:nvSpPr>
          <p:spPr>
            <a:xfrm>
              <a:off x="2437000" y="8020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2806675" y="10618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806675" y="6289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5"/>
          <p:cNvGrpSpPr/>
          <p:nvPr/>
        </p:nvGrpSpPr>
        <p:grpSpPr>
          <a:xfrm>
            <a:off x="-423825" y="-465500"/>
            <a:ext cx="10025261" cy="5758548"/>
            <a:chOff x="-423825" y="-465500"/>
            <a:chExt cx="10025261" cy="5758548"/>
          </a:xfrm>
        </p:grpSpPr>
        <p:sp>
          <p:nvSpPr>
            <p:cNvPr id="176" name="Google Shape;176;p15"/>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rot="3600049">
              <a:off x="-436713" y="-92001"/>
              <a:ext cx="1268072" cy="702371"/>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5594842">
              <a:off x="8041241" y="4111667"/>
              <a:ext cx="758252" cy="1295175"/>
            </a:xfrm>
            <a:custGeom>
              <a:avLst/>
              <a:gdLst/>
              <a:ahLst/>
              <a:cxnLst/>
              <a:rect l="l" t="t" r="r" b="b"/>
              <a:pathLst>
                <a:path w="8381" h="14316" extrusionOk="0">
                  <a:moveTo>
                    <a:pt x="6675" y="4994"/>
                  </a:moveTo>
                  <a:lnTo>
                    <a:pt x="6675" y="4994"/>
                  </a:lnTo>
                  <a:cubicBezTo>
                    <a:pt x="6780" y="5013"/>
                    <a:pt x="6870" y="5029"/>
                    <a:pt x="6967" y="5047"/>
                  </a:cubicBezTo>
                  <a:cubicBezTo>
                    <a:pt x="6942" y="5103"/>
                    <a:pt x="6922" y="5147"/>
                    <a:pt x="6899" y="5197"/>
                  </a:cubicBezTo>
                  <a:cubicBezTo>
                    <a:pt x="6826" y="5130"/>
                    <a:pt x="6758" y="5069"/>
                    <a:pt x="6675" y="4994"/>
                  </a:cubicBezTo>
                  <a:close/>
                  <a:moveTo>
                    <a:pt x="6179" y="5306"/>
                  </a:moveTo>
                  <a:cubicBezTo>
                    <a:pt x="6383" y="5319"/>
                    <a:pt x="6603" y="5333"/>
                    <a:pt x="6836" y="5348"/>
                  </a:cubicBezTo>
                  <a:cubicBezTo>
                    <a:pt x="6793" y="5442"/>
                    <a:pt x="6751" y="5537"/>
                    <a:pt x="6711" y="5626"/>
                  </a:cubicBezTo>
                  <a:cubicBezTo>
                    <a:pt x="6527" y="5516"/>
                    <a:pt x="6347" y="5407"/>
                    <a:pt x="6179" y="5306"/>
                  </a:cubicBezTo>
                  <a:close/>
                  <a:moveTo>
                    <a:pt x="6599" y="5868"/>
                  </a:moveTo>
                  <a:lnTo>
                    <a:pt x="6599" y="5868"/>
                  </a:lnTo>
                  <a:cubicBezTo>
                    <a:pt x="6556" y="5963"/>
                    <a:pt x="6507" y="6072"/>
                    <a:pt x="6452" y="6193"/>
                  </a:cubicBezTo>
                  <a:cubicBezTo>
                    <a:pt x="6200" y="6080"/>
                    <a:pt x="5953" y="5968"/>
                    <a:pt x="5749" y="5876"/>
                  </a:cubicBezTo>
                  <a:cubicBezTo>
                    <a:pt x="5997" y="5874"/>
                    <a:pt x="6296" y="5871"/>
                    <a:pt x="6599" y="5868"/>
                  </a:cubicBezTo>
                  <a:close/>
                  <a:moveTo>
                    <a:pt x="5983" y="7130"/>
                  </a:moveTo>
                  <a:lnTo>
                    <a:pt x="5983" y="7130"/>
                  </a:lnTo>
                  <a:cubicBezTo>
                    <a:pt x="5883" y="7312"/>
                    <a:pt x="5795" y="7471"/>
                    <a:pt x="5702" y="7641"/>
                  </a:cubicBezTo>
                  <a:cubicBezTo>
                    <a:pt x="5159" y="7352"/>
                    <a:pt x="4563" y="7312"/>
                    <a:pt x="3972" y="7240"/>
                  </a:cubicBezTo>
                  <a:lnTo>
                    <a:pt x="3972" y="7240"/>
                  </a:lnTo>
                  <a:cubicBezTo>
                    <a:pt x="4251" y="7250"/>
                    <a:pt x="4529" y="7265"/>
                    <a:pt x="4808" y="7265"/>
                  </a:cubicBezTo>
                  <a:cubicBezTo>
                    <a:pt x="5196" y="7265"/>
                    <a:pt x="5587" y="7237"/>
                    <a:pt x="5983" y="7130"/>
                  </a:cubicBezTo>
                  <a:close/>
                  <a:moveTo>
                    <a:pt x="8085" y="1"/>
                  </a:moveTo>
                  <a:cubicBezTo>
                    <a:pt x="8157" y="772"/>
                    <a:pt x="8066" y="1518"/>
                    <a:pt x="7895" y="2257"/>
                  </a:cubicBezTo>
                  <a:cubicBezTo>
                    <a:pt x="7727" y="2992"/>
                    <a:pt x="7502" y="3710"/>
                    <a:pt x="7220" y="4424"/>
                  </a:cubicBezTo>
                  <a:cubicBezTo>
                    <a:pt x="6986" y="3980"/>
                    <a:pt x="5949" y="2742"/>
                    <a:pt x="5677" y="2600"/>
                  </a:cubicBezTo>
                  <a:lnTo>
                    <a:pt x="5677" y="2600"/>
                  </a:lnTo>
                  <a:cubicBezTo>
                    <a:pt x="6003" y="3093"/>
                    <a:pt x="6331" y="3587"/>
                    <a:pt x="6644" y="4060"/>
                  </a:cubicBezTo>
                  <a:cubicBezTo>
                    <a:pt x="6272" y="3813"/>
                    <a:pt x="5879" y="3552"/>
                    <a:pt x="5486" y="3292"/>
                  </a:cubicBezTo>
                  <a:lnTo>
                    <a:pt x="5486" y="3292"/>
                  </a:lnTo>
                  <a:cubicBezTo>
                    <a:pt x="5997" y="3793"/>
                    <a:pt x="6459" y="4349"/>
                    <a:pt x="7117" y="4686"/>
                  </a:cubicBezTo>
                  <a:cubicBezTo>
                    <a:pt x="7087" y="4764"/>
                    <a:pt x="7056" y="4840"/>
                    <a:pt x="7032" y="4903"/>
                  </a:cubicBezTo>
                  <a:cubicBezTo>
                    <a:pt x="6871" y="4731"/>
                    <a:pt x="6731" y="4546"/>
                    <a:pt x="6558" y="4403"/>
                  </a:cubicBezTo>
                  <a:cubicBezTo>
                    <a:pt x="6256" y="4155"/>
                    <a:pt x="5938" y="3924"/>
                    <a:pt x="5616" y="3703"/>
                  </a:cubicBezTo>
                  <a:cubicBezTo>
                    <a:pt x="5245" y="3450"/>
                    <a:pt x="4861" y="3215"/>
                    <a:pt x="4483" y="2972"/>
                  </a:cubicBezTo>
                  <a:cubicBezTo>
                    <a:pt x="4477" y="2979"/>
                    <a:pt x="4471" y="2986"/>
                    <a:pt x="4466" y="2994"/>
                  </a:cubicBezTo>
                  <a:cubicBezTo>
                    <a:pt x="4931" y="3428"/>
                    <a:pt x="5397" y="3863"/>
                    <a:pt x="5864" y="4298"/>
                  </a:cubicBezTo>
                  <a:cubicBezTo>
                    <a:pt x="5396" y="4127"/>
                    <a:pt x="4932" y="3958"/>
                    <a:pt x="4468" y="3788"/>
                  </a:cubicBezTo>
                  <a:lnTo>
                    <a:pt x="4460" y="3805"/>
                  </a:lnTo>
                  <a:cubicBezTo>
                    <a:pt x="4715" y="3962"/>
                    <a:pt x="4969" y="4119"/>
                    <a:pt x="5225" y="4276"/>
                  </a:cubicBezTo>
                  <a:cubicBezTo>
                    <a:pt x="5223" y="4279"/>
                    <a:pt x="5220" y="4282"/>
                    <a:pt x="5218" y="4285"/>
                  </a:cubicBezTo>
                  <a:cubicBezTo>
                    <a:pt x="4625" y="4087"/>
                    <a:pt x="4031" y="3890"/>
                    <a:pt x="3437" y="3692"/>
                  </a:cubicBezTo>
                  <a:cubicBezTo>
                    <a:pt x="3433" y="3701"/>
                    <a:pt x="3429" y="3712"/>
                    <a:pt x="3426" y="3721"/>
                  </a:cubicBezTo>
                  <a:cubicBezTo>
                    <a:pt x="4015" y="4047"/>
                    <a:pt x="4605" y="4373"/>
                    <a:pt x="5225" y="4716"/>
                  </a:cubicBezTo>
                  <a:cubicBezTo>
                    <a:pt x="4706" y="4642"/>
                    <a:pt x="4221" y="4573"/>
                    <a:pt x="3737" y="4504"/>
                  </a:cubicBezTo>
                  <a:cubicBezTo>
                    <a:pt x="3735" y="4513"/>
                    <a:pt x="3733" y="4522"/>
                    <a:pt x="3731" y="4531"/>
                  </a:cubicBezTo>
                  <a:cubicBezTo>
                    <a:pt x="3939" y="4605"/>
                    <a:pt x="4147" y="4678"/>
                    <a:pt x="4355" y="4752"/>
                  </a:cubicBezTo>
                  <a:cubicBezTo>
                    <a:pt x="4353" y="4759"/>
                    <a:pt x="4351" y="4764"/>
                    <a:pt x="4350" y="4769"/>
                  </a:cubicBezTo>
                  <a:cubicBezTo>
                    <a:pt x="3763" y="4654"/>
                    <a:pt x="3177" y="4539"/>
                    <a:pt x="2590" y="4422"/>
                  </a:cubicBezTo>
                  <a:cubicBezTo>
                    <a:pt x="2588" y="4430"/>
                    <a:pt x="2586" y="4438"/>
                    <a:pt x="2583" y="4445"/>
                  </a:cubicBezTo>
                  <a:cubicBezTo>
                    <a:pt x="3338" y="4748"/>
                    <a:pt x="4094" y="5050"/>
                    <a:pt x="4852" y="5354"/>
                  </a:cubicBezTo>
                  <a:cubicBezTo>
                    <a:pt x="4251" y="5336"/>
                    <a:pt x="3652" y="5318"/>
                    <a:pt x="3053" y="5301"/>
                  </a:cubicBezTo>
                  <a:cubicBezTo>
                    <a:pt x="3052" y="5312"/>
                    <a:pt x="3051" y="5324"/>
                    <a:pt x="3049" y="5336"/>
                  </a:cubicBezTo>
                  <a:cubicBezTo>
                    <a:pt x="3497" y="5438"/>
                    <a:pt x="3944" y="5540"/>
                    <a:pt x="4391" y="5642"/>
                  </a:cubicBezTo>
                  <a:cubicBezTo>
                    <a:pt x="4391" y="5646"/>
                    <a:pt x="4391" y="5648"/>
                    <a:pt x="4390" y="5652"/>
                  </a:cubicBezTo>
                  <a:cubicBezTo>
                    <a:pt x="3637" y="5598"/>
                    <a:pt x="2884" y="5544"/>
                    <a:pt x="2132" y="5490"/>
                  </a:cubicBezTo>
                  <a:cubicBezTo>
                    <a:pt x="2130" y="5501"/>
                    <a:pt x="2129" y="5510"/>
                    <a:pt x="2127" y="5520"/>
                  </a:cubicBezTo>
                  <a:cubicBezTo>
                    <a:pt x="2773" y="5689"/>
                    <a:pt x="3417" y="5859"/>
                    <a:pt x="4062" y="6028"/>
                  </a:cubicBezTo>
                  <a:cubicBezTo>
                    <a:pt x="4061" y="6034"/>
                    <a:pt x="4061" y="6039"/>
                    <a:pt x="4059" y="6046"/>
                  </a:cubicBezTo>
                  <a:cubicBezTo>
                    <a:pt x="3426" y="6079"/>
                    <a:pt x="2792" y="6112"/>
                    <a:pt x="2158" y="6145"/>
                  </a:cubicBezTo>
                  <a:cubicBezTo>
                    <a:pt x="2158" y="6156"/>
                    <a:pt x="2158" y="6166"/>
                    <a:pt x="2157" y="6177"/>
                  </a:cubicBezTo>
                  <a:cubicBezTo>
                    <a:pt x="2891" y="6264"/>
                    <a:pt x="3626" y="6357"/>
                    <a:pt x="4361" y="6434"/>
                  </a:cubicBezTo>
                  <a:cubicBezTo>
                    <a:pt x="4690" y="6468"/>
                    <a:pt x="5020" y="6495"/>
                    <a:pt x="5350" y="6495"/>
                  </a:cubicBezTo>
                  <a:cubicBezTo>
                    <a:pt x="5600" y="6495"/>
                    <a:pt x="5851" y="6480"/>
                    <a:pt x="6101" y="6440"/>
                  </a:cubicBezTo>
                  <a:cubicBezTo>
                    <a:pt x="6183" y="6427"/>
                    <a:pt x="6264" y="6406"/>
                    <a:pt x="6361" y="6386"/>
                  </a:cubicBezTo>
                  <a:lnTo>
                    <a:pt x="6361" y="6386"/>
                  </a:lnTo>
                  <a:cubicBezTo>
                    <a:pt x="6264" y="6576"/>
                    <a:pt x="6177" y="6748"/>
                    <a:pt x="6085" y="6928"/>
                  </a:cubicBezTo>
                  <a:cubicBezTo>
                    <a:pt x="5623" y="6660"/>
                    <a:pt x="5122" y="6553"/>
                    <a:pt x="4610" y="6508"/>
                  </a:cubicBezTo>
                  <a:cubicBezTo>
                    <a:pt x="3858" y="6443"/>
                    <a:pt x="3104" y="6398"/>
                    <a:pt x="2350" y="6349"/>
                  </a:cubicBezTo>
                  <a:cubicBezTo>
                    <a:pt x="2151" y="6335"/>
                    <a:pt x="1951" y="6333"/>
                    <a:pt x="1751" y="6325"/>
                  </a:cubicBezTo>
                  <a:cubicBezTo>
                    <a:pt x="1750" y="6334"/>
                    <a:pt x="1749" y="6342"/>
                    <a:pt x="1749" y="6351"/>
                  </a:cubicBezTo>
                  <a:cubicBezTo>
                    <a:pt x="2422" y="6511"/>
                    <a:pt x="3095" y="6672"/>
                    <a:pt x="3793" y="6837"/>
                  </a:cubicBezTo>
                  <a:cubicBezTo>
                    <a:pt x="3111" y="6888"/>
                    <a:pt x="2456" y="6938"/>
                    <a:pt x="1801" y="6987"/>
                  </a:cubicBezTo>
                  <a:cubicBezTo>
                    <a:pt x="1801" y="6996"/>
                    <a:pt x="1800" y="7007"/>
                    <a:pt x="1800" y="7017"/>
                  </a:cubicBezTo>
                  <a:cubicBezTo>
                    <a:pt x="2472" y="7086"/>
                    <a:pt x="3144" y="7155"/>
                    <a:pt x="3816" y="7224"/>
                  </a:cubicBezTo>
                  <a:lnTo>
                    <a:pt x="3814" y="7231"/>
                  </a:lnTo>
                  <a:cubicBezTo>
                    <a:pt x="2988" y="7223"/>
                    <a:pt x="2162" y="7214"/>
                    <a:pt x="1336" y="7205"/>
                  </a:cubicBezTo>
                  <a:cubicBezTo>
                    <a:pt x="1335" y="7216"/>
                    <a:pt x="1334" y="7226"/>
                    <a:pt x="1333" y="7236"/>
                  </a:cubicBezTo>
                  <a:cubicBezTo>
                    <a:pt x="2003" y="7368"/>
                    <a:pt x="2673" y="7499"/>
                    <a:pt x="3365" y="7636"/>
                  </a:cubicBezTo>
                  <a:cubicBezTo>
                    <a:pt x="2680" y="7702"/>
                    <a:pt x="2018" y="7766"/>
                    <a:pt x="1356" y="7831"/>
                  </a:cubicBezTo>
                  <a:cubicBezTo>
                    <a:pt x="1770" y="7890"/>
                    <a:pt x="2182" y="7935"/>
                    <a:pt x="2596" y="7957"/>
                  </a:cubicBezTo>
                  <a:cubicBezTo>
                    <a:pt x="3242" y="7990"/>
                    <a:pt x="3889" y="8026"/>
                    <a:pt x="4535" y="8026"/>
                  </a:cubicBezTo>
                  <a:cubicBezTo>
                    <a:pt x="4874" y="8026"/>
                    <a:pt x="5215" y="7952"/>
                    <a:pt x="5552" y="7911"/>
                  </a:cubicBezTo>
                  <a:lnTo>
                    <a:pt x="5552" y="7911"/>
                  </a:lnTo>
                  <a:cubicBezTo>
                    <a:pt x="5429" y="8120"/>
                    <a:pt x="5294" y="8348"/>
                    <a:pt x="5156" y="8580"/>
                  </a:cubicBezTo>
                  <a:cubicBezTo>
                    <a:pt x="5066" y="8529"/>
                    <a:pt x="4997" y="8469"/>
                    <a:pt x="4919" y="8448"/>
                  </a:cubicBezTo>
                  <a:cubicBezTo>
                    <a:pt x="4564" y="8351"/>
                    <a:pt x="4211" y="8222"/>
                    <a:pt x="3849" y="8184"/>
                  </a:cubicBezTo>
                  <a:cubicBezTo>
                    <a:pt x="3137" y="8106"/>
                    <a:pt x="2419" y="8078"/>
                    <a:pt x="1704" y="8036"/>
                  </a:cubicBezTo>
                  <a:cubicBezTo>
                    <a:pt x="1394" y="8018"/>
                    <a:pt x="1083" y="8017"/>
                    <a:pt x="772" y="8007"/>
                  </a:cubicBezTo>
                  <a:cubicBezTo>
                    <a:pt x="771" y="8016"/>
                    <a:pt x="771" y="8024"/>
                    <a:pt x="770" y="8032"/>
                  </a:cubicBezTo>
                  <a:cubicBezTo>
                    <a:pt x="1571" y="8209"/>
                    <a:pt x="2372" y="8386"/>
                    <a:pt x="3170" y="8562"/>
                  </a:cubicBezTo>
                  <a:cubicBezTo>
                    <a:pt x="2402" y="8660"/>
                    <a:pt x="1630" y="8758"/>
                    <a:pt x="857" y="8855"/>
                  </a:cubicBezTo>
                  <a:cubicBezTo>
                    <a:pt x="1362" y="8907"/>
                    <a:pt x="1865" y="8933"/>
                    <a:pt x="2367" y="8955"/>
                  </a:cubicBezTo>
                  <a:cubicBezTo>
                    <a:pt x="2670" y="8968"/>
                    <a:pt x="2973" y="8978"/>
                    <a:pt x="3276" y="8978"/>
                  </a:cubicBezTo>
                  <a:cubicBezTo>
                    <a:pt x="3686" y="8978"/>
                    <a:pt x="4095" y="8959"/>
                    <a:pt x="4503" y="8900"/>
                  </a:cubicBezTo>
                  <a:cubicBezTo>
                    <a:pt x="4673" y="8875"/>
                    <a:pt x="4840" y="8832"/>
                    <a:pt x="5022" y="8795"/>
                  </a:cubicBezTo>
                  <a:lnTo>
                    <a:pt x="5022" y="8795"/>
                  </a:lnTo>
                  <a:cubicBezTo>
                    <a:pt x="4895" y="8992"/>
                    <a:pt x="4776" y="9177"/>
                    <a:pt x="4656" y="9362"/>
                  </a:cubicBezTo>
                  <a:cubicBezTo>
                    <a:pt x="4522" y="9309"/>
                    <a:pt x="4398" y="9253"/>
                    <a:pt x="4270" y="9212"/>
                  </a:cubicBezTo>
                  <a:cubicBezTo>
                    <a:pt x="3861" y="9083"/>
                    <a:pt x="3435" y="9036"/>
                    <a:pt x="3008" y="9033"/>
                  </a:cubicBezTo>
                  <a:cubicBezTo>
                    <a:pt x="2904" y="9033"/>
                    <a:pt x="2800" y="9032"/>
                    <a:pt x="2696" y="9032"/>
                  </a:cubicBezTo>
                  <a:cubicBezTo>
                    <a:pt x="1940" y="9032"/>
                    <a:pt x="1183" y="9048"/>
                    <a:pt x="427" y="9056"/>
                  </a:cubicBezTo>
                  <a:cubicBezTo>
                    <a:pt x="358" y="9057"/>
                    <a:pt x="290" y="9061"/>
                    <a:pt x="222" y="9064"/>
                  </a:cubicBezTo>
                  <a:cubicBezTo>
                    <a:pt x="222" y="9072"/>
                    <a:pt x="222" y="9080"/>
                    <a:pt x="221" y="9087"/>
                  </a:cubicBezTo>
                  <a:cubicBezTo>
                    <a:pt x="1023" y="9215"/>
                    <a:pt x="1824" y="9343"/>
                    <a:pt x="2623" y="9470"/>
                  </a:cubicBezTo>
                  <a:cubicBezTo>
                    <a:pt x="1974" y="9605"/>
                    <a:pt x="1322" y="9741"/>
                    <a:pt x="669" y="9876"/>
                  </a:cubicBezTo>
                  <a:cubicBezTo>
                    <a:pt x="707" y="9900"/>
                    <a:pt x="741" y="9905"/>
                    <a:pt x="775" y="9905"/>
                  </a:cubicBezTo>
                  <a:cubicBezTo>
                    <a:pt x="779" y="9905"/>
                    <a:pt x="783" y="9905"/>
                    <a:pt x="786" y="9905"/>
                  </a:cubicBezTo>
                  <a:cubicBezTo>
                    <a:pt x="1263" y="9898"/>
                    <a:pt x="1741" y="9894"/>
                    <a:pt x="2217" y="9881"/>
                  </a:cubicBezTo>
                  <a:cubicBezTo>
                    <a:pt x="2822" y="9866"/>
                    <a:pt x="3428" y="9839"/>
                    <a:pt x="4020" y="9700"/>
                  </a:cubicBezTo>
                  <a:cubicBezTo>
                    <a:pt x="4190" y="9659"/>
                    <a:pt x="4355" y="9598"/>
                    <a:pt x="4538" y="9542"/>
                  </a:cubicBezTo>
                  <a:lnTo>
                    <a:pt x="4538" y="9542"/>
                  </a:lnTo>
                  <a:cubicBezTo>
                    <a:pt x="4451" y="9667"/>
                    <a:pt x="4367" y="9779"/>
                    <a:pt x="4293" y="9897"/>
                  </a:cubicBezTo>
                  <a:cubicBezTo>
                    <a:pt x="4246" y="9971"/>
                    <a:pt x="4198" y="10023"/>
                    <a:pt x="4129" y="10023"/>
                  </a:cubicBezTo>
                  <a:cubicBezTo>
                    <a:pt x="4099" y="10023"/>
                    <a:pt x="4064" y="10013"/>
                    <a:pt x="4024" y="9990"/>
                  </a:cubicBezTo>
                  <a:cubicBezTo>
                    <a:pt x="3983" y="9967"/>
                    <a:pt x="3926" y="9968"/>
                    <a:pt x="3876" y="9962"/>
                  </a:cubicBezTo>
                  <a:cubicBezTo>
                    <a:pt x="3725" y="9942"/>
                    <a:pt x="3573" y="9933"/>
                    <a:pt x="3422" y="9933"/>
                  </a:cubicBezTo>
                  <a:cubicBezTo>
                    <a:pt x="3193" y="9933"/>
                    <a:pt x="2965" y="9954"/>
                    <a:pt x="2740" y="9996"/>
                  </a:cubicBezTo>
                  <a:cubicBezTo>
                    <a:pt x="1890" y="10157"/>
                    <a:pt x="1043" y="10337"/>
                    <a:pt x="195" y="10509"/>
                  </a:cubicBezTo>
                  <a:cubicBezTo>
                    <a:pt x="161" y="10516"/>
                    <a:pt x="129" y="10528"/>
                    <a:pt x="96" y="10539"/>
                  </a:cubicBezTo>
                  <a:cubicBezTo>
                    <a:pt x="97" y="10545"/>
                    <a:pt x="99" y="10551"/>
                    <a:pt x="101" y="10558"/>
                  </a:cubicBezTo>
                  <a:cubicBezTo>
                    <a:pt x="888" y="10530"/>
                    <a:pt x="1676" y="10503"/>
                    <a:pt x="2464" y="10475"/>
                  </a:cubicBezTo>
                  <a:lnTo>
                    <a:pt x="2464" y="10475"/>
                  </a:lnTo>
                  <a:cubicBezTo>
                    <a:pt x="1966" y="10705"/>
                    <a:pt x="1468" y="10936"/>
                    <a:pt x="970" y="11166"/>
                  </a:cubicBezTo>
                  <a:cubicBezTo>
                    <a:pt x="987" y="11170"/>
                    <a:pt x="1004" y="11171"/>
                    <a:pt x="1021" y="11171"/>
                  </a:cubicBezTo>
                  <a:cubicBezTo>
                    <a:pt x="1050" y="11171"/>
                    <a:pt x="1078" y="11167"/>
                    <a:pt x="1106" y="11161"/>
                  </a:cubicBezTo>
                  <a:cubicBezTo>
                    <a:pt x="1433" y="11095"/>
                    <a:pt x="1762" y="11033"/>
                    <a:pt x="2087" y="10960"/>
                  </a:cubicBezTo>
                  <a:cubicBezTo>
                    <a:pt x="2739" y="10815"/>
                    <a:pt x="3395" y="10683"/>
                    <a:pt x="3975" y="10317"/>
                  </a:cubicBezTo>
                  <a:lnTo>
                    <a:pt x="3975" y="10317"/>
                  </a:lnTo>
                  <a:cubicBezTo>
                    <a:pt x="3932" y="10368"/>
                    <a:pt x="3889" y="10429"/>
                    <a:pt x="3832" y="10454"/>
                  </a:cubicBezTo>
                  <a:cubicBezTo>
                    <a:pt x="3497" y="10599"/>
                    <a:pt x="3208" y="10813"/>
                    <a:pt x="2933" y="11049"/>
                  </a:cubicBezTo>
                  <a:cubicBezTo>
                    <a:pt x="2396" y="11516"/>
                    <a:pt x="1919" y="12040"/>
                    <a:pt x="1457" y="12580"/>
                  </a:cubicBezTo>
                  <a:cubicBezTo>
                    <a:pt x="969" y="13150"/>
                    <a:pt x="486" y="13726"/>
                    <a:pt x="1" y="14298"/>
                  </a:cubicBezTo>
                  <a:cubicBezTo>
                    <a:pt x="6" y="14304"/>
                    <a:pt x="12" y="14310"/>
                    <a:pt x="18" y="14315"/>
                  </a:cubicBezTo>
                  <a:cubicBezTo>
                    <a:pt x="302" y="14087"/>
                    <a:pt x="585" y="13860"/>
                    <a:pt x="869" y="13631"/>
                  </a:cubicBezTo>
                  <a:cubicBezTo>
                    <a:pt x="1578" y="13059"/>
                    <a:pt x="2291" y="12490"/>
                    <a:pt x="2933" y="11841"/>
                  </a:cubicBezTo>
                  <a:cubicBezTo>
                    <a:pt x="3336" y="11435"/>
                    <a:pt x="3722" y="11015"/>
                    <a:pt x="3915" y="10458"/>
                  </a:cubicBezTo>
                  <a:cubicBezTo>
                    <a:pt x="3927" y="10423"/>
                    <a:pt x="3958" y="10395"/>
                    <a:pt x="3980" y="10363"/>
                  </a:cubicBezTo>
                  <a:cubicBezTo>
                    <a:pt x="4414" y="9759"/>
                    <a:pt x="4870" y="9169"/>
                    <a:pt x="5278" y="8547"/>
                  </a:cubicBezTo>
                  <a:cubicBezTo>
                    <a:pt x="5853" y="7669"/>
                    <a:pt x="6363" y="6752"/>
                    <a:pt x="6816" y="5805"/>
                  </a:cubicBezTo>
                  <a:cubicBezTo>
                    <a:pt x="7458" y="4462"/>
                    <a:pt x="8009" y="3089"/>
                    <a:pt x="8262" y="1613"/>
                  </a:cubicBezTo>
                  <a:cubicBezTo>
                    <a:pt x="8342" y="1139"/>
                    <a:pt x="8381" y="666"/>
                    <a:pt x="8355" y="188"/>
                  </a:cubicBezTo>
                  <a:cubicBezTo>
                    <a:pt x="8350" y="116"/>
                    <a:pt x="8334" y="72"/>
                    <a:pt x="8256" y="58"/>
                  </a:cubicBezTo>
                  <a:cubicBezTo>
                    <a:pt x="8204" y="48"/>
                    <a:pt x="8155" y="24"/>
                    <a:pt x="8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rot="6687150">
              <a:off x="335223" y="-239372"/>
              <a:ext cx="579135" cy="800714"/>
            </a:xfrm>
            <a:custGeom>
              <a:avLst/>
              <a:gdLst/>
              <a:ahLst/>
              <a:cxnLst/>
              <a:rect l="l" t="t" r="r" b="b"/>
              <a:pathLst>
                <a:path w="9208" h="12731" extrusionOk="0">
                  <a:moveTo>
                    <a:pt x="5800" y="0"/>
                  </a:moveTo>
                  <a:cubicBezTo>
                    <a:pt x="5377" y="415"/>
                    <a:pt x="4964" y="816"/>
                    <a:pt x="4719" y="1354"/>
                  </a:cubicBezTo>
                  <a:cubicBezTo>
                    <a:pt x="4494" y="1844"/>
                    <a:pt x="4482" y="2334"/>
                    <a:pt x="4723" y="2824"/>
                  </a:cubicBezTo>
                  <a:cubicBezTo>
                    <a:pt x="4804" y="2990"/>
                    <a:pt x="4890" y="3154"/>
                    <a:pt x="4961" y="3324"/>
                  </a:cubicBezTo>
                  <a:cubicBezTo>
                    <a:pt x="5132" y="3735"/>
                    <a:pt x="5095" y="4132"/>
                    <a:pt x="4869" y="4520"/>
                  </a:cubicBezTo>
                  <a:cubicBezTo>
                    <a:pt x="4824" y="3101"/>
                    <a:pt x="3908" y="2259"/>
                    <a:pt x="2890" y="1455"/>
                  </a:cubicBezTo>
                  <a:cubicBezTo>
                    <a:pt x="2862" y="1519"/>
                    <a:pt x="2841" y="1558"/>
                    <a:pt x="2831" y="1599"/>
                  </a:cubicBezTo>
                  <a:cubicBezTo>
                    <a:pt x="2643" y="2449"/>
                    <a:pt x="2849" y="3191"/>
                    <a:pt x="3475" y="3797"/>
                  </a:cubicBezTo>
                  <a:cubicBezTo>
                    <a:pt x="3707" y="4022"/>
                    <a:pt x="3983" y="4201"/>
                    <a:pt x="4224" y="4417"/>
                  </a:cubicBezTo>
                  <a:cubicBezTo>
                    <a:pt x="4720" y="4860"/>
                    <a:pt x="4833" y="5517"/>
                    <a:pt x="4518" y="6038"/>
                  </a:cubicBezTo>
                  <a:cubicBezTo>
                    <a:pt x="4472" y="6027"/>
                    <a:pt x="4433" y="6021"/>
                    <a:pt x="4399" y="6021"/>
                  </a:cubicBezTo>
                  <a:cubicBezTo>
                    <a:pt x="4288" y="6021"/>
                    <a:pt x="4237" y="6087"/>
                    <a:pt x="4212" y="6247"/>
                  </a:cubicBezTo>
                  <a:cubicBezTo>
                    <a:pt x="4196" y="6350"/>
                    <a:pt x="4192" y="6457"/>
                    <a:pt x="4183" y="6562"/>
                  </a:cubicBezTo>
                  <a:cubicBezTo>
                    <a:pt x="4161" y="6558"/>
                    <a:pt x="4139" y="6556"/>
                    <a:pt x="4118" y="6553"/>
                  </a:cubicBezTo>
                  <a:cubicBezTo>
                    <a:pt x="3837" y="5097"/>
                    <a:pt x="2818" y="4244"/>
                    <a:pt x="1632" y="3461"/>
                  </a:cubicBezTo>
                  <a:lnTo>
                    <a:pt x="1632" y="3461"/>
                  </a:lnTo>
                  <a:cubicBezTo>
                    <a:pt x="1602" y="4053"/>
                    <a:pt x="1605" y="4584"/>
                    <a:pt x="1742" y="5107"/>
                  </a:cubicBezTo>
                  <a:cubicBezTo>
                    <a:pt x="1894" y="5688"/>
                    <a:pt x="2244" y="6080"/>
                    <a:pt x="2830" y="6251"/>
                  </a:cubicBezTo>
                  <a:cubicBezTo>
                    <a:pt x="2988" y="6297"/>
                    <a:pt x="3146" y="6350"/>
                    <a:pt x="3299" y="6412"/>
                  </a:cubicBezTo>
                  <a:cubicBezTo>
                    <a:pt x="3574" y="6523"/>
                    <a:pt x="3768" y="6715"/>
                    <a:pt x="3850" y="7005"/>
                  </a:cubicBezTo>
                  <a:cubicBezTo>
                    <a:pt x="4025" y="7615"/>
                    <a:pt x="3743" y="8084"/>
                    <a:pt x="3413" y="8510"/>
                  </a:cubicBezTo>
                  <a:cubicBezTo>
                    <a:pt x="3318" y="8458"/>
                    <a:pt x="3222" y="8372"/>
                    <a:pt x="3168" y="8372"/>
                  </a:cubicBezTo>
                  <a:cubicBezTo>
                    <a:pt x="3162" y="8372"/>
                    <a:pt x="3156" y="8373"/>
                    <a:pt x="3151" y="8375"/>
                  </a:cubicBezTo>
                  <a:cubicBezTo>
                    <a:pt x="3056" y="8420"/>
                    <a:pt x="2970" y="8523"/>
                    <a:pt x="2925" y="8622"/>
                  </a:cubicBezTo>
                  <a:cubicBezTo>
                    <a:pt x="2884" y="8714"/>
                    <a:pt x="2896" y="8833"/>
                    <a:pt x="2898" y="8940"/>
                  </a:cubicBezTo>
                  <a:cubicBezTo>
                    <a:pt x="2901" y="9067"/>
                    <a:pt x="2924" y="9193"/>
                    <a:pt x="2927" y="9320"/>
                  </a:cubicBezTo>
                  <a:cubicBezTo>
                    <a:pt x="2934" y="9589"/>
                    <a:pt x="2818" y="9791"/>
                    <a:pt x="2559" y="9957"/>
                  </a:cubicBezTo>
                  <a:cubicBezTo>
                    <a:pt x="2512" y="9647"/>
                    <a:pt x="2466" y="9365"/>
                    <a:pt x="2431" y="9083"/>
                  </a:cubicBezTo>
                  <a:cubicBezTo>
                    <a:pt x="2364" y="8547"/>
                    <a:pt x="2346" y="8002"/>
                    <a:pt x="2230" y="7477"/>
                  </a:cubicBezTo>
                  <a:cubicBezTo>
                    <a:pt x="2034" y="6577"/>
                    <a:pt x="1443" y="5924"/>
                    <a:pt x="749" y="5360"/>
                  </a:cubicBezTo>
                  <a:cubicBezTo>
                    <a:pt x="629" y="5263"/>
                    <a:pt x="500" y="5137"/>
                    <a:pt x="349" y="5137"/>
                  </a:cubicBezTo>
                  <a:cubicBezTo>
                    <a:pt x="304" y="5137"/>
                    <a:pt x="257" y="5148"/>
                    <a:pt x="208" y="5174"/>
                  </a:cubicBezTo>
                  <a:cubicBezTo>
                    <a:pt x="0" y="5286"/>
                    <a:pt x="14" y="5527"/>
                    <a:pt x="46" y="5725"/>
                  </a:cubicBezTo>
                  <a:cubicBezTo>
                    <a:pt x="125" y="6226"/>
                    <a:pt x="184" y="6736"/>
                    <a:pt x="335" y="7218"/>
                  </a:cubicBezTo>
                  <a:cubicBezTo>
                    <a:pt x="584" y="8008"/>
                    <a:pt x="1075" y="8587"/>
                    <a:pt x="1946" y="8752"/>
                  </a:cubicBezTo>
                  <a:cubicBezTo>
                    <a:pt x="2007" y="8765"/>
                    <a:pt x="2071" y="8850"/>
                    <a:pt x="2103" y="8917"/>
                  </a:cubicBezTo>
                  <a:cubicBezTo>
                    <a:pt x="2324" y="9393"/>
                    <a:pt x="2337" y="9888"/>
                    <a:pt x="2210" y="10390"/>
                  </a:cubicBezTo>
                  <a:cubicBezTo>
                    <a:pt x="2046" y="11037"/>
                    <a:pt x="1705" y="11595"/>
                    <a:pt x="1311" y="12124"/>
                  </a:cubicBezTo>
                  <a:cubicBezTo>
                    <a:pt x="1172" y="12309"/>
                    <a:pt x="1027" y="12490"/>
                    <a:pt x="883" y="12677"/>
                  </a:cubicBezTo>
                  <a:cubicBezTo>
                    <a:pt x="960" y="12713"/>
                    <a:pt x="1035" y="12731"/>
                    <a:pt x="1105" y="12731"/>
                  </a:cubicBezTo>
                  <a:cubicBezTo>
                    <a:pt x="1260" y="12731"/>
                    <a:pt x="1396" y="12645"/>
                    <a:pt x="1498" y="12480"/>
                  </a:cubicBezTo>
                  <a:cubicBezTo>
                    <a:pt x="1691" y="12166"/>
                    <a:pt x="1855" y="11831"/>
                    <a:pt x="2071" y="11535"/>
                  </a:cubicBezTo>
                  <a:cubicBezTo>
                    <a:pt x="2340" y="11166"/>
                    <a:pt x="2642" y="10931"/>
                    <a:pt x="3050" y="10931"/>
                  </a:cubicBezTo>
                  <a:cubicBezTo>
                    <a:pt x="3188" y="10931"/>
                    <a:pt x="3339" y="10958"/>
                    <a:pt x="3505" y="11017"/>
                  </a:cubicBezTo>
                  <a:cubicBezTo>
                    <a:pt x="3864" y="11143"/>
                    <a:pt x="4217" y="11291"/>
                    <a:pt x="4566" y="11443"/>
                  </a:cubicBezTo>
                  <a:cubicBezTo>
                    <a:pt x="4992" y="11628"/>
                    <a:pt x="5418" y="11730"/>
                    <a:pt x="5849" y="11730"/>
                  </a:cubicBezTo>
                  <a:cubicBezTo>
                    <a:pt x="6196" y="11730"/>
                    <a:pt x="6546" y="11664"/>
                    <a:pt x="6901" y="11524"/>
                  </a:cubicBezTo>
                  <a:cubicBezTo>
                    <a:pt x="7563" y="11263"/>
                    <a:pt x="8131" y="10863"/>
                    <a:pt x="8673" y="10417"/>
                  </a:cubicBezTo>
                  <a:cubicBezTo>
                    <a:pt x="8840" y="10280"/>
                    <a:pt x="8997" y="10130"/>
                    <a:pt x="9156" y="9988"/>
                  </a:cubicBezTo>
                  <a:cubicBezTo>
                    <a:pt x="8840" y="9963"/>
                    <a:pt x="8533" y="9979"/>
                    <a:pt x="8251" y="9906"/>
                  </a:cubicBezTo>
                  <a:cubicBezTo>
                    <a:pt x="7637" y="9745"/>
                    <a:pt x="7036" y="9533"/>
                    <a:pt x="6427" y="9351"/>
                  </a:cubicBezTo>
                  <a:cubicBezTo>
                    <a:pt x="6139" y="9266"/>
                    <a:pt x="5850" y="9205"/>
                    <a:pt x="5561" y="9205"/>
                  </a:cubicBezTo>
                  <a:cubicBezTo>
                    <a:pt x="5326" y="9205"/>
                    <a:pt x="5092" y="9245"/>
                    <a:pt x="4858" y="9344"/>
                  </a:cubicBezTo>
                  <a:cubicBezTo>
                    <a:pt x="4514" y="9489"/>
                    <a:pt x="4256" y="9740"/>
                    <a:pt x="4016" y="10017"/>
                  </a:cubicBezTo>
                  <a:cubicBezTo>
                    <a:pt x="3631" y="10461"/>
                    <a:pt x="3102" y="10628"/>
                    <a:pt x="2554" y="10769"/>
                  </a:cubicBezTo>
                  <a:cubicBezTo>
                    <a:pt x="2745" y="10359"/>
                    <a:pt x="3008" y="10023"/>
                    <a:pt x="3430" y="9836"/>
                  </a:cubicBezTo>
                  <a:cubicBezTo>
                    <a:pt x="3511" y="9800"/>
                    <a:pt x="3605" y="9778"/>
                    <a:pt x="3670" y="9723"/>
                  </a:cubicBezTo>
                  <a:cubicBezTo>
                    <a:pt x="3716" y="9683"/>
                    <a:pt x="3723" y="9599"/>
                    <a:pt x="3749" y="9534"/>
                  </a:cubicBezTo>
                  <a:cubicBezTo>
                    <a:pt x="3684" y="9511"/>
                    <a:pt x="3620" y="9474"/>
                    <a:pt x="3555" y="9469"/>
                  </a:cubicBezTo>
                  <a:cubicBezTo>
                    <a:pt x="3553" y="9469"/>
                    <a:pt x="3552" y="9469"/>
                    <a:pt x="3550" y="9469"/>
                  </a:cubicBezTo>
                  <a:cubicBezTo>
                    <a:pt x="3501" y="9469"/>
                    <a:pt x="3449" y="9507"/>
                    <a:pt x="3399" y="9526"/>
                  </a:cubicBezTo>
                  <a:cubicBezTo>
                    <a:pt x="3389" y="9514"/>
                    <a:pt x="3378" y="9501"/>
                    <a:pt x="3369" y="9489"/>
                  </a:cubicBezTo>
                  <a:cubicBezTo>
                    <a:pt x="3475" y="9347"/>
                    <a:pt x="3570" y="9196"/>
                    <a:pt x="3688" y="9067"/>
                  </a:cubicBezTo>
                  <a:cubicBezTo>
                    <a:pt x="4137" y="8581"/>
                    <a:pt x="4643" y="8213"/>
                    <a:pt x="5318" y="8213"/>
                  </a:cubicBezTo>
                  <a:cubicBezTo>
                    <a:pt x="5383" y="8213"/>
                    <a:pt x="5449" y="8216"/>
                    <a:pt x="5517" y="8223"/>
                  </a:cubicBezTo>
                  <a:cubicBezTo>
                    <a:pt x="5687" y="8241"/>
                    <a:pt x="5860" y="8234"/>
                    <a:pt x="6032" y="8237"/>
                  </a:cubicBezTo>
                  <a:cubicBezTo>
                    <a:pt x="6058" y="8238"/>
                    <a:pt x="6083" y="8238"/>
                    <a:pt x="6109" y="8238"/>
                  </a:cubicBezTo>
                  <a:cubicBezTo>
                    <a:pt x="6766" y="8238"/>
                    <a:pt x="7360" y="8052"/>
                    <a:pt x="7860" y="7603"/>
                  </a:cubicBezTo>
                  <a:cubicBezTo>
                    <a:pt x="8261" y="7244"/>
                    <a:pt x="8587" y="6822"/>
                    <a:pt x="8861" y="6360"/>
                  </a:cubicBezTo>
                  <a:cubicBezTo>
                    <a:pt x="8973" y="6173"/>
                    <a:pt x="9084" y="5986"/>
                    <a:pt x="9207" y="5779"/>
                  </a:cubicBezTo>
                  <a:cubicBezTo>
                    <a:pt x="8796" y="5727"/>
                    <a:pt x="8395" y="5687"/>
                    <a:pt x="8000" y="5687"/>
                  </a:cubicBezTo>
                  <a:cubicBezTo>
                    <a:pt x="7615" y="5687"/>
                    <a:pt x="7235" y="5725"/>
                    <a:pt x="6859" y="5826"/>
                  </a:cubicBezTo>
                  <a:cubicBezTo>
                    <a:pt x="6257" y="5986"/>
                    <a:pt x="5757" y="6302"/>
                    <a:pt x="5413" y="6846"/>
                  </a:cubicBezTo>
                  <a:cubicBezTo>
                    <a:pt x="5235" y="7129"/>
                    <a:pt x="5028" y="7398"/>
                    <a:pt x="4810" y="7653"/>
                  </a:cubicBezTo>
                  <a:cubicBezTo>
                    <a:pt x="4648" y="7843"/>
                    <a:pt x="4429" y="7959"/>
                    <a:pt x="4163" y="7968"/>
                  </a:cubicBezTo>
                  <a:cubicBezTo>
                    <a:pt x="4218" y="7621"/>
                    <a:pt x="4403" y="7314"/>
                    <a:pt x="4689" y="7080"/>
                  </a:cubicBezTo>
                  <a:cubicBezTo>
                    <a:pt x="4768" y="7016"/>
                    <a:pt x="4848" y="6952"/>
                    <a:pt x="4916" y="6878"/>
                  </a:cubicBezTo>
                  <a:cubicBezTo>
                    <a:pt x="4944" y="6848"/>
                    <a:pt x="4962" y="6782"/>
                    <a:pt x="4947" y="6750"/>
                  </a:cubicBezTo>
                  <a:cubicBezTo>
                    <a:pt x="4930" y="6712"/>
                    <a:pt x="4873" y="6678"/>
                    <a:pt x="4830" y="6674"/>
                  </a:cubicBezTo>
                  <a:cubicBezTo>
                    <a:pt x="4825" y="6673"/>
                    <a:pt x="4820" y="6673"/>
                    <a:pt x="4815" y="6673"/>
                  </a:cubicBezTo>
                  <a:cubicBezTo>
                    <a:pt x="4767" y="6673"/>
                    <a:pt x="4712" y="6697"/>
                    <a:pt x="4603" y="6723"/>
                  </a:cubicBezTo>
                  <a:cubicBezTo>
                    <a:pt x="4709" y="6564"/>
                    <a:pt x="4764" y="6417"/>
                    <a:pt x="4871" y="6338"/>
                  </a:cubicBezTo>
                  <a:cubicBezTo>
                    <a:pt x="5087" y="6178"/>
                    <a:pt x="5319" y="6020"/>
                    <a:pt x="5567" y="5922"/>
                  </a:cubicBezTo>
                  <a:cubicBezTo>
                    <a:pt x="6447" y="5576"/>
                    <a:pt x="7132" y="5047"/>
                    <a:pt x="7405" y="4099"/>
                  </a:cubicBezTo>
                  <a:cubicBezTo>
                    <a:pt x="7500" y="3770"/>
                    <a:pt x="7585" y="3438"/>
                    <a:pt x="7658" y="3102"/>
                  </a:cubicBezTo>
                  <a:cubicBezTo>
                    <a:pt x="7674" y="3029"/>
                    <a:pt x="7640" y="2898"/>
                    <a:pt x="7588" y="2868"/>
                  </a:cubicBezTo>
                  <a:cubicBezTo>
                    <a:pt x="7563" y="2855"/>
                    <a:pt x="7531" y="2849"/>
                    <a:pt x="7497" y="2849"/>
                  </a:cubicBezTo>
                  <a:cubicBezTo>
                    <a:pt x="7439" y="2849"/>
                    <a:pt x="7374" y="2865"/>
                    <a:pt x="7324" y="2885"/>
                  </a:cubicBezTo>
                  <a:cubicBezTo>
                    <a:pt x="7225" y="2924"/>
                    <a:pt x="7128" y="2987"/>
                    <a:pt x="7055" y="3063"/>
                  </a:cubicBezTo>
                  <a:cubicBezTo>
                    <a:pt x="6628" y="3515"/>
                    <a:pt x="6194" y="3962"/>
                    <a:pt x="5794" y="4437"/>
                  </a:cubicBezTo>
                  <a:cubicBezTo>
                    <a:pt x="5632" y="4630"/>
                    <a:pt x="5546" y="4889"/>
                    <a:pt x="5435" y="5120"/>
                  </a:cubicBezTo>
                  <a:cubicBezTo>
                    <a:pt x="5341" y="5314"/>
                    <a:pt x="5271" y="5520"/>
                    <a:pt x="5167" y="5707"/>
                  </a:cubicBezTo>
                  <a:cubicBezTo>
                    <a:pt x="5114" y="5800"/>
                    <a:pt x="5005" y="5861"/>
                    <a:pt x="4921" y="5937"/>
                  </a:cubicBezTo>
                  <a:cubicBezTo>
                    <a:pt x="4901" y="5923"/>
                    <a:pt x="4881" y="5910"/>
                    <a:pt x="4861" y="5896"/>
                  </a:cubicBezTo>
                  <a:cubicBezTo>
                    <a:pt x="4884" y="5722"/>
                    <a:pt x="4896" y="5545"/>
                    <a:pt x="4932" y="5373"/>
                  </a:cubicBezTo>
                  <a:cubicBezTo>
                    <a:pt x="5052" y="4792"/>
                    <a:pt x="5350" y="4284"/>
                    <a:pt x="5616" y="3764"/>
                  </a:cubicBezTo>
                  <a:cubicBezTo>
                    <a:pt x="5870" y="3268"/>
                    <a:pt x="6080" y="2764"/>
                    <a:pt x="6148" y="2203"/>
                  </a:cubicBezTo>
                  <a:cubicBezTo>
                    <a:pt x="6241" y="1440"/>
                    <a:pt x="6002" y="736"/>
                    <a:pt x="5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5">
            <a:hlinkClick r:id="" action="ppaction://noaction"/>
          </p:cNvPr>
          <p:cNvSpPr txBox="1">
            <a:spLocks noGrp="1"/>
          </p:cNvSpPr>
          <p:nvPr>
            <p:ph type="title" idx="4" hasCustomPrompt="1"/>
          </p:nvPr>
        </p:nvSpPr>
        <p:spPr>
          <a:xfrm>
            <a:off x="4985147"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1" name="Google Shape;181;p15">
            <a:hlinkClick r:id="" action="ppaction://noaction"/>
          </p:cNvPr>
          <p:cNvSpPr txBox="1">
            <a:spLocks noGrp="1"/>
          </p:cNvSpPr>
          <p:nvPr>
            <p:ph type="title" idx="5"/>
          </p:nvPr>
        </p:nvSpPr>
        <p:spPr>
          <a:xfrm>
            <a:off x="5841945" y="1632297"/>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15">
            <a:hlinkClick r:id="" action="ppaction://noaction"/>
          </p:cNvPr>
          <p:cNvSpPr txBox="1">
            <a:spLocks noGrp="1"/>
          </p:cNvSpPr>
          <p:nvPr>
            <p:ph type="subTitle" idx="6"/>
          </p:nvPr>
        </p:nvSpPr>
        <p:spPr>
          <a:xfrm>
            <a:off x="5841945" y="1927275"/>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3" name="Google Shape;183;p15">
            <a:hlinkClick r:id="" action="ppaction://noaction"/>
          </p:cNvPr>
          <p:cNvSpPr txBox="1">
            <a:spLocks noGrp="1"/>
          </p:cNvSpPr>
          <p:nvPr>
            <p:ph type="title" idx="7" hasCustomPrompt="1"/>
          </p:nvPr>
        </p:nvSpPr>
        <p:spPr>
          <a:xfrm>
            <a:off x="959015"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4" name="Google Shape;184;p15">
            <a:hlinkClick r:id="" action="ppaction://noaction"/>
          </p:cNvPr>
          <p:cNvSpPr txBox="1">
            <a:spLocks noGrp="1"/>
          </p:cNvSpPr>
          <p:nvPr>
            <p:ph type="title" idx="8"/>
          </p:nvPr>
        </p:nvSpPr>
        <p:spPr>
          <a:xfrm>
            <a:off x="1815812"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15">
            <a:hlinkClick r:id="" action="ppaction://noaction"/>
          </p:cNvPr>
          <p:cNvSpPr txBox="1">
            <a:spLocks noGrp="1"/>
          </p:cNvSpPr>
          <p:nvPr>
            <p:ph type="subTitle" idx="9"/>
          </p:nvPr>
        </p:nvSpPr>
        <p:spPr>
          <a:xfrm>
            <a:off x="1815812"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6" name="Google Shape;186;p15">
            <a:hlinkClick r:id="" action="ppaction://noaction"/>
          </p:cNvPr>
          <p:cNvSpPr txBox="1">
            <a:spLocks noGrp="1"/>
          </p:cNvSpPr>
          <p:nvPr>
            <p:ph type="title" idx="13" hasCustomPrompt="1"/>
          </p:nvPr>
        </p:nvSpPr>
        <p:spPr>
          <a:xfrm>
            <a:off x="4985147"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7" name="Google Shape;187;p15">
            <a:hlinkClick r:id="" action="ppaction://noaction"/>
          </p:cNvPr>
          <p:cNvSpPr txBox="1">
            <a:spLocks noGrp="1"/>
          </p:cNvSpPr>
          <p:nvPr>
            <p:ph type="title" idx="14"/>
          </p:nvPr>
        </p:nvSpPr>
        <p:spPr>
          <a:xfrm>
            <a:off x="5841945"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5">
            <a:hlinkClick r:id="" action="ppaction://noaction"/>
          </p:cNvPr>
          <p:cNvSpPr txBox="1">
            <a:spLocks noGrp="1"/>
          </p:cNvSpPr>
          <p:nvPr>
            <p:ph type="subTitle" idx="15"/>
          </p:nvPr>
        </p:nvSpPr>
        <p:spPr>
          <a:xfrm>
            <a:off x="5841945"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70557" y="2571757"/>
            <a:ext cx="2790000" cy="561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1" name="Google Shape;251;p20"/>
          <p:cNvSpPr txBox="1">
            <a:spLocks noGrp="1"/>
          </p:cNvSpPr>
          <p:nvPr>
            <p:ph type="subTitle" idx="1"/>
          </p:nvPr>
        </p:nvSpPr>
        <p:spPr>
          <a:xfrm>
            <a:off x="1270549" y="3132747"/>
            <a:ext cx="2790000" cy="609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52" name="Google Shape;252;p20"/>
          <p:cNvSpPr txBox="1">
            <a:spLocks noGrp="1"/>
          </p:cNvSpPr>
          <p:nvPr>
            <p:ph type="title" idx="2" hasCustomPrompt="1"/>
          </p:nvPr>
        </p:nvSpPr>
        <p:spPr>
          <a:xfrm>
            <a:off x="1270559" y="1259400"/>
            <a:ext cx="2790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253" name="Google Shape;253;p20"/>
          <p:cNvGrpSpPr/>
          <p:nvPr/>
        </p:nvGrpSpPr>
        <p:grpSpPr>
          <a:xfrm rot="-4818176">
            <a:off x="7528464" y="-355055"/>
            <a:ext cx="983956" cy="1065113"/>
            <a:chOff x="1628145" y="401450"/>
            <a:chExt cx="622367" cy="673700"/>
          </a:xfrm>
        </p:grpSpPr>
        <p:sp>
          <p:nvSpPr>
            <p:cNvPr id="254" name="Google Shape;254;p20"/>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0"/>
          <p:cNvSpPr/>
          <p:nvPr/>
        </p:nvSpPr>
        <p:spPr>
          <a:xfrm rot="10800000" flipH="1">
            <a:off x="4103450" y="410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0800000" flipH="1">
            <a:off x="4473125" y="39277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0800000" flipH="1">
            <a:off x="4473125" y="43606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1218058">
            <a:off x="8344696" y="-49209"/>
            <a:ext cx="1479089" cy="1085739"/>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7622424">
            <a:off x="-145380" y="3641492"/>
            <a:ext cx="982592"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rot="6368311" flipH="1">
            <a:off x="6087" y="4285015"/>
            <a:ext cx="976924" cy="1201610"/>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flipH="1">
            <a:off x="-6" y="317056"/>
            <a:ext cx="2439896" cy="1065843"/>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7215280" y="3632763"/>
            <a:ext cx="1924602" cy="1448674"/>
          </a:xfrm>
          <a:custGeom>
            <a:avLst/>
            <a:gdLst/>
            <a:ahLst/>
            <a:cxnLst/>
            <a:rect l="l" t="t" r="r" b="b"/>
            <a:pathLst>
              <a:path w="29480" h="22190" fill="none" extrusionOk="0">
                <a:moveTo>
                  <a:pt x="1" y="14010"/>
                </a:moveTo>
                <a:cubicBezTo>
                  <a:pt x="6815" y="19336"/>
                  <a:pt x="18068" y="22190"/>
                  <a:pt x="23139" y="15374"/>
                </a:cubicBezTo>
                <a:cubicBezTo>
                  <a:pt x="28212" y="8559"/>
                  <a:pt x="21872" y="1268"/>
                  <a:pt x="18226" y="2219"/>
                </a:cubicBezTo>
                <a:cubicBezTo>
                  <a:pt x="14581" y="3170"/>
                  <a:pt x="12679" y="10894"/>
                  <a:pt x="18385" y="10757"/>
                </a:cubicBezTo>
                <a:cubicBezTo>
                  <a:pt x="24091" y="10620"/>
                  <a:pt x="29479" y="3012"/>
                  <a:pt x="27420" y="1"/>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column text 1">
  <p:cSld name="ONE_COLUMN_TEXT_1">
    <p:bg>
      <p:bgPr>
        <a:solidFill>
          <a:schemeClr val="lt1"/>
        </a:solidFill>
        <a:effectLst/>
      </p:bgPr>
    </p:bg>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274" name="Google Shape;274;p22"/>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grpSp>
        <p:nvGrpSpPr>
          <p:cNvPr id="275" name="Google Shape;275;p22"/>
          <p:cNvGrpSpPr/>
          <p:nvPr/>
        </p:nvGrpSpPr>
        <p:grpSpPr>
          <a:xfrm>
            <a:off x="8205100" y="352950"/>
            <a:ext cx="542775" cy="606000"/>
            <a:chOff x="2436988" y="-3243475"/>
            <a:chExt cx="542775" cy="606000"/>
          </a:xfrm>
        </p:grpSpPr>
        <p:sp>
          <p:nvSpPr>
            <p:cNvPr id="276" name="Google Shape;276;p22"/>
            <p:cNvSpPr/>
            <p:nvPr/>
          </p:nvSpPr>
          <p:spPr>
            <a:xfrm>
              <a:off x="2436988" y="-30703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2806663" y="-28105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2806663" y="-32434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15"/>
        <p:cNvGrpSpPr/>
        <p:nvPr/>
      </p:nvGrpSpPr>
      <p:grpSpPr>
        <a:xfrm>
          <a:off x="0" y="0"/>
          <a:ext cx="0" cy="0"/>
          <a:chOff x="0" y="0"/>
          <a:chExt cx="0" cy="0"/>
        </a:xfrm>
      </p:grpSpPr>
      <p:sp>
        <p:nvSpPr>
          <p:cNvPr id="316" name="Google Shape;316;p25"/>
          <p:cNvSpPr txBox="1"/>
          <p:nvPr/>
        </p:nvSpPr>
        <p:spPr>
          <a:xfrm>
            <a:off x="917775" y="15302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Source Sans Pro"/>
              <a:ea typeface="Source Sans Pro"/>
              <a:cs typeface="Source Sans Pro"/>
              <a:sym typeface="Source Sans Pro"/>
            </a:endParaRPr>
          </a:p>
        </p:txBody>
      </p:sp>
      <p:sp>
        <p:nvSpPr>
          <p:cNvPr id="317" name="Google Shape;317;p25"/>
          <p:cNvSpPr txBox="1"/>
          <p:nvPr/>
        </p:nvSpPr>
        <p:spPr>
          <a:xfrm>
            <a:off x="5865425" y="185455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18" name="Google Shape;318;p25"/>
          <p:cNvSpPr txBox="1"/>
          <p:nvPr/>
        </p:nvSpPr>
        <p:spPr>
          <a:xfrm>
            <a:off x="1070175"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19" name="Google Shape;319;p25"/>
          <p:cNvSpPr txBox="1"/>
          <p:nvPr/>
        </p:nvSpPr>
        <p:spPr>
          <a:xfrm>
            <a:off x="1070175"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0" name="Google Shape;320;p25"/>
          <p:cNvSpPr txBox="1"/>
          <p:nvPr/>
        </p:nvSpPr>
        <p:spPr>
          <a:xfrm>
            <a:off x="35440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1" name="Google Shape;321;p25"/>
          <p:cNvSpPr txBox="1"/>
          <p:nvPr/>
        </p:nvSpPr>
        <p:spPr>
          <a:xfrm>
            <a:off x="3544000" y="200695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2" name="Google Shape;322;p25"/>
          <p:cNvSpPr txBox="1"/>
          <p:nvPr/>
        </p:nvSpPr>
        <p:spPr>
          <a:xfrm>
            <a:off x="35440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3" name="Google Shape;323;p25"/>
          <p:cNvSpPr txBox="1"/>
          <p:nvPr/>
        </p:nvSpPr>
        <p:spPr>
          <a:xfrm>
            <a:off x="3544000"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4" name="Google Shape;324;p25"/>
          <p:cNvSpPr txBox="1"/>
          <p:nvPr/>
        </p:nvSpPr>
        <p:spPr>
          <a:xfrm>
            <a:off x="60595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5" name="Google Shape;325;p25"/>
          <p:cNvSpPr txBox="1"/>
          <p:nvPr/>
        </p:nvSpPr>
        <p:spPr>
          <a:xfrm>
            <a:off x="60595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6" name="Google Shape;326;p25"/>
          <p:cNvSpPr txBox="1"/>
          <p:nvPr/>
        </p:nvSpPr>
        <p:spPr>
          <a:xfrm>
            <a:off x="6017825" y="322890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7" name="Google Shape;327;p25"/>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b="1">
                <a:solidFill>
                  <a:schemeClr val="lt2"/>
                </a:solidFill>
              </a:defRPr>
            </a:lvl2pPr>
            <a:lvl3pPr lvl="2" algn="ctr" rtl="0">
              <a:spcBef>
                <a:spcPts val="0"/>
              </a:spcBef>
              <a:spcAft>
                <a:spcPts val="0"/>
              </a:spcAft>
              <a:buClr>
                <a:schemeClr val="lt2"/>
              </a:buClr>
              <a:buSzPts val="1600"/>
              <a:buNone/>
              <a:defRPr b="1">
                <a:solidFill>
                  <a:schemeClr val="lt2"/>
                </a:solidFill>
              </a:defRPr>
            </a:lvl3pPr>
            <a:lvl4pPr lvl="3" algn="ctr" rtl="0">
              <a:spcBef>
                <a:spcPts val="0"/>
              </a:spcBef>
              <a:spcAft>
                <a:spcPts val="0"/>
              </a:spcAft>
              <a:buClr>
                <a:schemeClr val="lt2"/>
              </a:buClr>
              <a:buSzPts val="1600"/>
              <a:buNone/>
              <a:defRPr b="1">
                <a:solidFill>
                  <a:schemeClr val="lt2"/>
                </a:solidFill>
              </a:defRPr>
            </a:lvl4pPr>
            <a:lvl5pPr lvl="4" algn="ctr" rtl="0">
              <a:spcBef>
                <a:spcPts val="0"/>
              </a:spcBef>
              <a:spcAft>
                <a:spcPts val="0"/>
              </a:spcAft>
              <a:buClr>
                <a:schemeClr val="lt2"/>
              </a:buClr>
              <a:buSzPts val="1600"/>
              <a:buNone/>
              <a:defRPr b="1">
                <a:solidFill>
                  <a:schemeClr val="lt2"/>
                </a:solidFill>
              </a:defRPr>
            </a:lvl5pPr>
            <a:lvl6pPr lvl="5" algn="ctr" rtl="0">
              <a:spcBef>
                <a:spcPts val="0"/>
              </a:spcBef>
              <a:spcAft>
                <a:spcPts val="0"/>
              </a:spcAft>
              <a:buClr>
                <a:schemeClr val="lt2"/>
              </a:buClr>
              <a:buSzPts val="1600"/>
              <a:buNone/>
              <a:defRPr b="1">
                <a:solidFill>
                  <a:schemeClr val="lt2"/>
                </a:solidFill>
              </a:defRPr>
            </a:lvl6pPr>
            <a:lvl7pPr lvl="6" algn="ctr" rtl="0">
              <a:spcBef>
                <a:spcPts val="0"/>
              </a:spcBef>
              <a:spcAft>
                <a:spcPts val="0"/>
              </a:spcAft>
              <a:buClr>
                <a:schemeClr val="lt2"/>
              </a:buClr>
              <a:buSzPts val="1600"/>
              <a:buNone/>
              <a:defRPr b="1">
                <a:solidFill>
                  <a:schemeClr val="lt2"/>
                </a:solidFill>
              </a:defRPr>
            </a:lvl7pPr>
            <a:lvl8pPr lvl="7" algn="ctr" rtl="0">
              <a:spcBef>
                <a:spcPts val="0"/>
              </a:spcBef>
              <a:spcAft>
                <a:spcPts val="0"/>
              </a:spcAft>
              <a:buClr>
                <a:schemeClr val="lt2"/>
              </a:buClr>
              <a:buSzPts val="1600"/>
              <a:buNone/>
              <a:defRPr b="1">
                <a:solidFill>
                  <a:schemeClr val="lt2"/>
                </a:solidFill>
              </a:defRPr>
            </a:lvl8pPr>
            <a:lvl9pPr lvl="8" algn="ctr" rtl="0">
              <a:spcBef>
                <a:spcPts val="0"/>
              </a:spcBef>
              <a:spcAft>
                <a:spcPts val="0"/>
              </a:spcAft>
              <a:buClr>
                <a:schemeClr val="lt2"/>
              </a:buClr>
              <a:buSzPts val="1600"/>
              <a:buNone/>
              <a:defRPr b="1">
                <a:solidFill>
                  <a:schemeClr val="lt2"/>
                </a:solidFill>
              </a:defRPr>
            </a:lvl9pPr>
          </a:lstStyle>
          <a:p>
            <a:endParaRPr/>
          </a:p>
        </p:txBody>
      </p:sp>
      <p:sp>
        <p:nvSpPr>
          <p:cNvPr id="328" name="Google Shape;328;p25"/>
          <p:cNvSpPr txBox="1">
            <a:spLocks noGrp="1"/>
          </p:cNvSpPr>
          <p:nvPr>
            <p:ph type="subTitle" idx="2"/>
          </p:nvPr>
        </p:nvSpPr>
        <p:spPr>
          <a:xfrm>
            <a:off x="1298611"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9" name="Google Shape;329;p25"/>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0" name="Google Shape;330;p25"/>
          <p:cNvSpPr txBox="1">
            <a:spLocks noGrp="1"/>
          </p:cNvSpPr>
          <p:nvPr>
            <p:ph type="subTitle" idx="4"/>
          </p:nvPr>
        </p:nvSpPr>
        <p:spPr>
          <a:xfrm>
            <a:off x="1298611"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1" name="Google Shape;331;p25"/>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2" name="Google Shape;332;p25"/>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3" name="Google Shape;333;p25"/>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4" name="Google Shape;334;p25"/>
          <p:cNvSpPr txBox="1">
            <a:spLocks noGrp="1"/>
          </p:cNvSpPr>
          <p:nvPr>
            <p:ph type="subTitle" idx="8"/>
          </p:nvPr>
        </p:nvSpPr>
        <p:spPr>
          <a:xfrm>
            <a:off x="3917594" y="3508951"/>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5" name="Google Shape;335;p25"/>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6" name="Google Shape;336;p25"/>
          <p:cNvSpPr txBox="1">
            <a:spLocks noGrp="1"/>
          </p:cNvSpPr>
          <p:nvPr>
            <p:ph type="subTitle" idx="13"/>
          </p:nvPr>
        </p:nvSpPr>
        <p:spPr>
          <a:xfrm>
            <a:off x="6536576"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7" name="Google Shape;337;p25"/>
          <p:cNvSpPr txBox="1">
            <a:spLocks noGrp="1"/>
          </p:cNvSpPr>
          <p:nvPr>
            <p:ph type="subTitle" idx="14"/>
          </p:nvPr>
        </p:nvSpPr>
        <p:spPr>
          <a:xfrm>
            <a:off x="6536575" y="317437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8" name="Google Shape;338;p25"/>
          <p:cNvSpPr txBox="1">
            <a:spLocks noGrp="1"/>
          </p:cNvSpPr>
          <p:nvPr>
            <p:ph type="subTitle" idx="15"/>
          </p:nvPr>
        </p:nvSpPr>
        <p:spPr>
          <a:xfrm>
            <a:off x="6536576"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9" name="Google Shape;339;p2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25"/>
          <p:cNvSpPr/>
          <p:nvPr/>
        </p:nvSpPr>
        <p:spPr>
          <a:xfrm rot="-6299971">
            <a:off x="8142891" y="4179095"/>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2645553">
            <a:off x="7511623" y="4621396"/>
            <a:ext cx="1202913" cy="669915"/>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5"/>
          <p:cNvGrpSpPr/>
          <p:nvPr/>
        </p:nvGrpSpPr>
        <p:grpSpPr>
          <a:xfrm>
            <a:off x="364963" y="4299375"/>
            <a:ext cx="542775" cy="606000"/>
            <a:chOff x="-5403150" y="702950"/>
            <a:chExt cx="542775" cy="606000"/>
          </a:xfrm>
        </p:grpSpPr>
        <p:sp>
          <p:nvSpPr>
            <p:cNvPr id="343" name="Google Shape;343;p25"/>
            <p:cNvSpPr/>
            <p:nvPr/>
          </p:nvSpPr>
          <p:spPr>
            <a:xfrm>
              <a:off x="-5403150" y="8760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033475" y="11358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5033475" y="7029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p:nvPr/>
        </p:nvSpPr>
        <p:spPr>
          <a:xfrm rot="-5399924" flipH="1">
            <a:off x="8121452" y="65933"/>
            <a:ext cx="1211201" cy="1051491"/>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rot="-9900023">
            <a:off x="7452386" y="-387170"/>
            <a:ext cx="958067" cy="1178415"/>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lt1"/>
        </a:solidFill>
        <a:effectLst/>
      </p:bgPr>
    </p:bg>
    <p:spTree>
      <p:nvGrpSpPr>
        <p:cNvPr id="1" name="Shape 366"/>
        <p:cNvGrpSpPr/>
        <p:nvPr/>
      </p:nvGrpSpPr>
      <p:grpSpPr>
        <a:xfrm>
          <a:off x="0" y="0"/>
          <a:ext cx="0" cy="0"/>
          <a:chOff x="0" y="0"/>
          <a:chExt cx="0" cy="0"/>
        </a:xfrm>
      </p:grpSpPr>
      <p:sp>
        <p:nvSpPr>
          <p:cNvPr id="367" name="Google Shape;367;p27"/>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8" name="Google Shape;368;p27"/>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369" name="Google Shape;369;p27"/>
          <p:cNvSpPr/>
          <p:nvPr/>
        </p:nvSpPr>
        <p:spPr>
          <a:xfrm>
            <a:off x="8283325" y="394143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959838" y="398480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8110225" y="439890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978575" y="53948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55088" y="5828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805475" y="9969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_2">
    <p:spTree>
      <p:nvGrpSpPr>
        <p:cNvPr id="1" name="Shape 390"/>
        <p:cNvGrpSpPr/>
        <p:nvPr/>
      </p:nvGrpSpPr>
      <p:grpSpPr>
        <a:xfrm>
          <a:off x="0" y="0"/>
          <a:ext cx="0" cy="0"/>
          <a:chOff x="0" y="0"/>
          <a:chExt cx="0" cy="0"/>
        </a:xfrm>
      </p:grpSpPr>
      <p:sp>
        <p:nvSpPr>
          <p:cNvPr id="391" name="Google Shape;391;p30"/>
          <p:cNvSpPr txBox="1">
            <a:spLocks noGrp="1"/>
          </p:cNvSpPr>
          <p:nvPr>
            <p:ph type="title"/>
          </p:nvPr>
        </p:nvSpPr>
        <p:spPr>
          <a:xfrm>
            <a:off x="724100" y="2302175"/>
            <a:ext cx="3316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92" name="Google Shape;392;p30"/>
          <p:cNvSpPr txBox="1">
            <a:spLocks noGrp="1"/>
          </p:cNvSpPr>
          <p:nvPr>
            <p:ph type="subTitle" idx="1"/>
          </p:nvPr>
        </p:nvSpPr>
        <p:spPr>
          <a:xfrm>
            <a:off x="724100" y="2971900"/>
            <a:ext cx="3316500" cy="12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3" name="Google Shape;393;p30"/>
          <p:cNvSpPr/>
          <p:nvPr/>
        </p:nvSpPr>
        <p:spPr>
          <a:xfrm>
            <a:off x="829638" y="161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99313" y="18706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99313" y="14377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rot="-4256675" flipH="1">
            <a:off x="-579745" y="4466867"/>
            <a:ext cx="1694633" cy="943760"/>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397" name="Google Shape;397;p30"/>
          <p:cNvSpPr/>
          <p:nvPr/>
        </p:nvSpPr>
        <p:spPr>
          <a:xfrm>
            <a:off x="0" y="539500"/>
            <a:ext cx="1883594" cy="669597"/>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6">
  <p:cSld name="TITLE_AND_BODY_1_1">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4002750" y="1439725"/>
            <a:ext cx="4427700" cy="26802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22" name="Google Shape;422;p33"/>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3" name="Google Shape;423;p33"/>
          <p:cNvSpPr/>
          <p:nvPr/>
        </p:nvSpPr>
        <p:spPr>
          <a:xfrm rot="-1262284">
            <a:off x="27710" y="4084637"/>
            <a:ext cx="1934194" cy="972168"/>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899949" flipH="1">
            <a:off x="8019072" y="410443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flipH="1">
            <a:off x="8436989" y="3617375"/>
            <a:ext cx="958081" cy="1178433"/>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048038" y="41387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417713" y="43985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17713" y="39656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p:cSld name="TITLE_AND_BODY_1_2">
    <p:spTree>
      <p:nvGrpSpPr>
        <p:cNvPr id="1" name="Shape 437"/>
        <p:cNvGrpSpPr/>
        <p:nvPr/>
      </p:nvGrpSpPr>
      <p:grpSpPr>
        <a:xfrm>
          <a:off x="0" y="0"/>
          <a:ext cx="0" cy="0"/>
          <a:chOff x="0" y="0"/>
          <a:chExt cx="0" cy="0"/>
        </a:xfrm>
      </p:grpSpPr>
      <p:sp>
        <p:nvSpPr>
          <p:cNvPr id="438" name="Google Shape;438;p35"/>
          <p:cNvSpPr txBox="1">
            <a:spLocks noGrp="1"/>
          </p:cNvSpPr>
          <p:nvPr>
            <p:ph type="body" idx="1"/>
          </p:nvPr>
        </p:nvSpPr>
        <p:spPr>
          <a:xfrm>
            <a:off x="713225" y="1152475"/>
            <a:ext cx="7717500" cy="341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200"/>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39" name="Google Shape;439;p3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5320225" y="2298508"/>
            <a:ext cx="2983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400" name="Google Shape;400;p31"/>
          <p:cNvSpPr txBox="1">
            <a:spLocks noGrp="1"/>
          </p:cNvSpPr>
          <p:nvPr>
            <p:ph type="subTitle" idx="1"/>
          </p:nvPr>
        </p:nvSpPr>
        <p:spPr>
          <a:xfrm>
            <a:off x="5320225" y="2968233"/>
            <a:ext cx="3101400" cy="120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01" name="Google Shape;401;p31"/>
          <p:cNvSpPr/>
          <p:nvPr/>
        </p:nvSpPr>
        <p:spPr>
          <a:xfrm rot="4256644">
            <a:off x="7918973" y="4383740"/>
            <a:ext cx="1993181" cy="1110018"/>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402" name="Google Shape;402;p31"/>
          <p:cNvSpPr/>
          <p:nvPr/>
        </p:nvSpPr>
        <p:spPr>
          <a:xfrm>
            <a:off x="5320213" y="15482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689888" y="18080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689888" y="13751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flipH="1">
            <a:off x="7088953" y="1026600"/>
            <a:ext cx="2055045" cy="1032910"/>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87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rot="8999964">
            <a:off x="3582337" y="1238969"/>
            <a:ext cx="2091900" cy="2870204"/>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1" y="866504"/>
            <a:ext cx="2222546"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8283438" y="976638"/>
            <a:ext cx="983963" cy="1065120"/>
            <a:chOff x="1628145" y="401450"/>
            <a:chExt cx="622367" cy="673700"/>
          </a:xfrm>
        </p:grpSpPr>
        <p:sp>
          <p:nvSpPr>
            <p:cNvPr id="21" name="Google Shape;21;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flipH="1">
            <a:off x="-123391" y="976638"/>
            <a:ext cx="983963" cy="1065120"/>
            <a:chOff x="1628145" y="401450"/>
            <a:chExt cx="622367" cy="673700"/>
          </a:xfrm>
        </p:grpSpPr>
        <p:sp>
          <p:nvSpPr>
            <p:cNvPr id="24" name="Google Shape;24;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rot="10800000" flipH="1">
            <a:off x="1928625" y="1526325"/>
            <a:ext cx="5286650" cy="1693400"/>
            <a:chOff x="1894225" y="628925"/>
            <a:chExt cx="5286650" cy="1693400"/>
          </a:xfrm>
        </p:grpSpPr>
        <p:sp>
          <p:nvSpPr>
            <p:cNvPr id="27" name="Google Shape;27;p3"/>
            <p:cNvSpPr/>
            <p:nvPr/>
          </p:nvSpPr>
          <p:spPr>
            <a:xfrm>
              <a:off x="189422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639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1075" y="1691763"/>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597588" y="17351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47975" y="21492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2639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7515150" y="3702257"/>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flipH="1">
            <a:off x="6714651" y="2666060"/>
            <a:ext cx="775854" cy="965513"/>
            <a:chOff x="8125533" y="3993016"/>
            <a:chExt cx="633298" cy="788045"/>
          </a:xfrm>
        </p:grpSpPr>
        <p:sp>
          <p:nvSpPr>
            <p:cNvPr id="35" name="Google Shape;35;p3"/>
            <p:cNvSpPr/>
            <p:nvPr/>
          </p:nvSpPr>
          <p:spPr>
            <a:xfrm rot="226390" flipH="1">
              <a:off x="8150444" y="4011692"/>
              <a:ext cx="588327" cy="628696"/>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26390" flipH="1">
              <a:off x="8148722" y="4041202"/>
              <a:ext cx="550855" cy="722519"/>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p:nvPr/>
        </p:nvSpPr>
        <p:spPr>
          <a:xfrm rot="3600092">
            <a:off x="7903392" y="2068188"/>
            <a:ext cx="1479093" cy="1085747"/>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855361">
            <a:off x="-67954" y="1853446"/>
            <a:ext cx="982591"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343281" y="2695613"/>
            <a:ext cx="692282" cy="1096106"/>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7135365" flipH="1">
            <a:off x="-65129" y="2513619"/>
            <a:ext cx="976926" cy="1201612"/>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3091450" y="3132738"/>
            <a:ext cx="2961000" cy="609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3" name="Google Shape;43;p3"/>
          <p:cNvSpPr txBox="1">
            <a:spLocks noGrp="1"/>
          </p:cNvSpPr>
          <p:nvPr>
            <p:ph type="title" idx="2" hasCustomPrompt="1"/>
          </p:nvPr>
        </p:nvSpPr>
        <p:spPr>
          <a:xfrm>
            <a:off x="2782000" y="1259401"/>
            <a:ext cx="3579900" cy="111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grpSp>
        <p:nvGrpSpPr>
          <p:cNvPr id="45" name="Google Shape;45;p4"/>
          <p:cNvGrpSpPr/>
          <p:nvPr/>
        </p:nvGrpSpPr>
        <p:grpSpPr>
          <a:xfrm>
            <a:off x="8205113" y="4225350"/>
            <a:ext cx="542775" cy="606000"/>
            <a:chOff x="2437000" y="628925"/>
            <a:chExt cx="542775" cy="606000"/>
          </a:xfrm>
        </p:grpSpPr>
        <p:sp>
          <p:nvSpPr>
            <p:cNvPr id="46" name="Google Shape;46;p4"/>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4"/>
          <p:cNvSpPr/>
          <p:nvPr/>
        </p:nvSpPr>
        <p:spPr>
          <a:xfrm rot="-2388290">
            <a:off x="-382514" y="4448592"/>
            <a:ext cx="1253697" cy="694409"/>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7515150" y="115332"/>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8100000">
            <a:off x="-146640" y="3348458"/>
            <a:ext cx="885412" cy="1011301"/>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4"/>
          <p:cNvSpPr txBox="1">
            <a:spLocks noGrp="1"/>
          </p:cNvSpPr>
          <p:nvPr>
            <p:ph type="body" idx="1"/>
          </p:nvPr>
        </p:nvSpPr>
        <p:spPr>
          <a:xfrm>
            <a:off x="713225" y="1152475"/>
            <a:ext cx="7574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33678A"/>
              </a:buClr>
              <a:buSzPts val="1200"/>
              <a:buChar char="●"/>
              <a:defRPr sz="1100"/>
            </a:lvl1pPr>
            <a:lvl2pPr marL="914400" lvl="1" indent="-304800" rtl="0">
              <a:spcBef>
                <a:spcPts val="0"/>
              </a:spcBef>
              <a:spcAft>
                <a:spcPts val="0"/>
              </a:spcAft>
              <a:buClr>
                <a:srgbClr val="33678A"/>
              </a:buClr>
              <a:buSzPts val="1200"/>
              <a:buFont typeface="Roboto Condensed Light"/>
              <a:buChar char="○"/>
              <a:defRPr/>
            </a:lvl2pPr>
            <a:lvl3pPr marL="1371600" lvl="2" indent="-304800" rtl="0">
              <a:spcBef>
                <a:spcPts val="0"/>
              </a:spcBef>
              <a:spcAft>
                <a:spcPts val="0"/>
              </a:spcAft>
              <a:buClr>
                <a:srgbClr val="33678A"/>
              </a:buClr>
              <a:buSzPts val="1200"/>
              <a:buFont typeface="Roboto Condensed Light"/>
              <a:buChar char="■"/>
              <a:defRPr/>
            </a:lvl3pPr>
            <a:lvl4pPr marL="1828800" lvl="3" indent="-304800" rtl="0">
              <a:spcBef>
                <a:spcPts val="0"/>
              </a:spcBef>
              <a:spcAft>
                <a:spcPts val="0"/>
              </a:spcAft>
              <a:buClr>
                <a:srgbClr val="33678A"/>
              </a:buClr>
              <a:buSzPts val="1200"/>
              <a:buFont typeface="Roboto Condensed Light"/>
              <a:buChar char="●"/>
              <a:defRPr/>
            </a:lvl4pPr>
            <a:lvl5pPr marL="2286000" lvl="4" indent="-304800" rtl="0">
              <a:spcBef>
                <a:spcPts val="0"/>
              </a:spcBef>
              <a:spcAft>
                <a:spcPts val="0"/>
              </a:spcAft>
              <a:buClr>
                <a:srgbClr val="33678A"/>
              </a:buClr>
              <a:buSzPts val="1200"/>
              <a:buFont typeface="Roboto Condensed Light"/>
              <a:buChar char="○"/>
              <a:defRPr/>
            </a:lvl5pPr>
            <a:lvl6pPr marL="2743200" lvl="5" indent="-304800" rtl="0">
              <a:spcBef>
                <a:spcPts val="0"/>
              </a:spcBef>
              <a:spcAft>
                <a:spcPts val="0"/>
              </a:spcAft>
              <a:buClr>
                <a:srgbClr val="33678A"/>
              </a:buClr>
              <a:buSzPts val="1200"/>
              <a:buFont typeface="Roboto Condensed Light"/>
              <a:buChar char="■"/>
              <a:defRPr/>
            </a:lvl6pPr>
            <a:lvl7pPr marL="3200400" lvl="6" indent="-304800" rtl="0">
              <a:spcBef>
                <a:spcPts val="0"/>
              </a:spcBef>
              <a:spcAft>
                <a:spcPts val="0"/>
              </a:spcAft>
              <a:buClr>
                <a:srgbClr val="33678A"/>
              </a:buClr>
              <a:buSzPts val="1200"/>
              <a:buFont typeface="Roboto Condensed Light"/>
              <a:buChar char="●"/>
              <a:defRPr/>
            </a:lvl7pPr>
            <a:lvl8pPr marL="3657600" lvl="7" indent="-304800" rtl="0">
              <a:spcBef>
                <a:spcPts val="0"/>
              </a:spcBef>
              <a:spcAft>
                <a:spcPts val="0"/>
              </a:spcAft>
              <a:buClr>
                <a:srgbClr val="33678A"/>
              </a:buClr>
              <a:buSzPts val="1200"/>
              <a:buFont typeface="Roboto Condensed Light"/>
              <a:buChar char="○"/>
              <a:defRPr/>
            </a:lvl8pPr>
            <a:lvl9pPr marL="4114800" lvl="8" indent="-304800" rtl="0">
              <a:spcBef>
                <a:spcPts val="0"/>
              </a:spcBef>
              <a:spcAft>
                <a:spcPts val="0"/>
              </a:spcAft>
              <a:buClr>
                <a:srgbClr val="33678A"/>
              </a:buClr>
              <a:buSzPts val="1200"/>
              <a:buFont typeface="Roboto Condensed Light"/>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6"/>
          <p:cNvSpPr/>
          <p:nvPr/>
        </p:nvSpPr>
        <p:spPr>
          <a:xfrm rot="6001713">
            <a:off x="8549678" y="4290290"/>
            <a:ext cx="704488" cy="1115394"/>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8370825" y="34400"/>
            <a:ext cx="884458" cy="1010212"/>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401050" y="-296750"/>
            <a:ext cx="2007002" cy="111772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6"/>
          <p:cNvGrpSpPr/>
          <p:nvPr/>
        </p:nvGrpSpPr>
        <p:grpSpPr>
          <a:xfrm>
            <a:off x="398251" y="4404014"/>
            <a:ext cx="629949" cy="636180"/>
            <a:chOff x="-5462374" y="4737839"/>
            <a:chExt cx="629949" cy="636180"/>
          </a:xfrm>
        </p:grpSpPr>
        <p:sp>
          <p:nvSpPr>
            <p:cNvPr id="75" name="Google Shape;75;p6"/>
            <p:cNvSpPr/>
            <p:nvPr/>
          </p:nvSpPr>
          <p:spPr>
            <a:xfrm rot="-4500021">
              <a:off x="-5361675" y="5085196"/>
              <a:ext cx="259647" cy="259647"/>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4501427">
              <a:off x="-5024813" y="4869294"/>
              <a:ext cx="172975" cy="172975"/>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4501427">
              <a:off x="-5442962" y="4757252"/>
              <a:ext cx="172975" cy="172975"/>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8205100" y="352950"/>
            <a:ext cx="542775" cy="606000"/>
            <a:chOff x="2436988" y="-3243475"/>
            <a:chExt cx="542775" cy="606000"/>
          </a:xfrm>
        </p:grpSpPr>
        <p:sp>
          <p:nvSpPr>
            <p:cNvPr id="81" name="Google Shape;81;p7"/>
            <p:cNvSpPr/>
            <p:nvPr/>
          </p:nvSpPr>
          <p:spPr>
            <a:xfrm>
              <a:off x="2436988" y="-30703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2806663" y="-28105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2806663" y="-3243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7"/>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88" name="Google Shape;88;p7"/>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p:nvPr/>
        </p:nvSpPr>
        <p:spPr>
          <a:xfrm rot="5400000">
            <a:off x="-268671" y="-43485"/>
            <a:ext cx="1127468" cy="978912"/>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9"/>
          <p:cNvGrpSpPr/>
          <p:nvPr/>
        </p:nvGrpSpPr>
        <p:grpSpPr>
          <a:xfrm>
            <a:off x="8476505" y="4352104"/>
            <a:ext cx="842552" cy="912046"/>
            <a:chOff x="1964825" y="1974925"/>
            <a:chExt cx="200350" cy="216875"/>
          </a:xfrm>
        </p:grpSpPr>
        <p:sp>
          <p:nvSpPr>
            <p:cNvPr id="113" name="Google Shape;113;p9"/>
            <p:cNvSpPr/>
            <p:nvPr/>
          </p:nvSpPr>
          <p:spPr>
            <a:xfrm>
              <a:off x="1964825" y="1974925"/>
              <a:ext cx="200350" cy="216875"/>
            </a:xfrm>
            <a:custGeom>
              <a:avLst/>
              <a:gdLst/>
              <a:ahLst/>
              <a:cxnLst/>
              <a:rect l="l" t="t" r="r" b="b"/>
              <a:pathLst>
                <a:path w="8014" h="8675" extrusionOk="0">
                  <a:moveTo>
                    <a:pt x="871" y="0"/>
                  </a:moveTo>
                  <a:cubicBezTo>
                    <a:pt x="765" y="0"/>
                    <a:pt x="679" y="16"/>
                    <a:pt x="614" y="45"/>
                  </a:cubicBezTo>
                  <a:cubicBezTo>
                    <a:pt x="0" y="326"/>
                    <a:pt x="1123" y="3747"/>
                    <a:pt x="2282" y="5234"/>
                  </a:cubicBezTo>
                  <a:cubicBezTo>
                    <a:pt x="4207" y="7704"/>
                    <a:pt x="6068" y="8675"/>
                    <a:pt x="6897" y="8675"/>
                  </a:cubicBezTo>
                  <a:cubicBezTo>
                    <a:pt x="7020" y="8675"/>
                    <a:pt x="7120" y="8653"/>
                    <a:pt x="7194" y="8613"/>
                  </a:cubicBezTo>
                  <a:cubicBezTo>
                    <a:pt x="8014" y="8161"/>
                    <a:pt x="7175" y="5048"/>
                    <a:pt x="5966" y="3546"/>
                  </a:cubicBezTo>
                  <a:cubicBezTo>
                    <a:pt x="3983" y="1080"/>
                    <a:pt x="1758" y="0"/>
                    <a:pt x="87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1977750" y="1975900"/>
              <a:ext cx="173500" cy="215200"/>
            </a:xfrm>
            <a:custGeom>
              <a:avLst/>
              <a:gdLst/>
              <a:ahLst/>
              <a:cxnLst/>
              <a:rect l="l" t="t" r="r" b="b"/>
              <a:pathLst>
                <a:path w="6940" h="8608" extrusionOk="0">
                  <a:moveTo>
                    <a:pt x="4440" y="6115"/>
                  </a:moveTo>
                  <a:cubicBezTo>
                    <a:pt x="4442" y="6115"/>
                    <a:pt x="4457" y="6125"/>
                    <a:pt x="4505" y="6158"/>
                  </a:cubicBezTo>
                  <a:lnTo>
                    <a:pt x="4459" y="6144"/>
                  </a:lnTo>
                  <a:cubicBezTo>
                    <a:pt x="4458" y="6145"/>
                    <a:pt x="4457" y="6145"/>
                    <a:pt x="4456" y="6145"/>
                  </a:cubicBezTo>
                  <a:cubicBezTo>
                    <a:pt x="4449" y="6145"/>
                    <a:pt x="4437" y="6142"/>
                    <a:pt x="4415" y="6132"/>
                  </a:cubicBezTo>
                  <a:lnTo>
                    <a:pt x="4415" y="6132"/>
                  </a:lnTo>
                  <a:lnTo>
                    <a:pt x="4459" y="6144"/>
                  </a:lnTo>
                  <a:cubicBezTo>
                    <a:pt x="4470" y="6141"/>
                    <a:pt x="4438" y="6115"/>
                    <a:pt x="4440" y="6115"/>
                  </a:cubicBezTo>
                  <a:close/>
                  <a:moveTo>
                    <a:pt x="112" y="0"/>
                  </a:moveTo>
                  <a:cubicBezTo>
                    <a:pt x="108" y="2"/>
                    <a:pt x="102" y="4"/>
                    <a:pt x="97" y="6"/>
                  </a:cubicBezTo>
                  <a:cubicBezTo>
                    <a:pt x="85" y="12"/>
                    <a:pt x="74" y="19"/>
                    <a:pt x="63" y="27"/>
                  </a:cubicBezTo>
                  <a:cubicBezTo>
                    <a:pt x="345" y="408"/>
                    <a:pt x="708" y="907"/>
                    <a:pt x="1027" y="1320"/>
                  </a:cubicBezTo>
                  <a:cubicBezTo>
                    <a:pt x="1129" y="1453"/>
                    <a:pt x="1231" y="1587"/>
                    <a:pt x="1332" y="1720"/>
                  </a:cubicBezTo>
                  <a:cubicBezTo>
                    <a:pt x="863" y="1405"/>
                    <a:pt x="440" y="1299"/>
                    <a:pt x="0" y="1150"/>
                  </a:cubicBezTo>
                  <a:lnTo>
                    <a:pt x="0" y="1150"/>
                  </a:lnTo>
                  <a:cubicBezTo>
                    <a:pt x="12" y="1209"/>
                    <a:pt x="25" y="1269"/>
                    <a:pt x="38" y="1330"/>
                  </a:cubicBezTo>
                  <a:cubicBezTo>
                    <a:pt x="173" y="1386"/>
                    <a:pt x="309" y="1442"/>
                    <a:pt x="445" y="1499"/>
                  </a:cubicBezTo>
                  <a:cubicBezTo>
                    <a:pt x="770" y="1635"/>
                    <a:pt x="1132" y="1741"/>
                    <a:pt x="1406" y="1908"/>
                  </a:cubicBezTo>
                  <a:cubicBezTo>
                    <a:pt x="1426" y="1917"/>
                    <a:pt x="1430" y="1919"/>
                    <a:pt x="1429" y="1919"/>
                  </a:cubicBezTo>
                  <a:cubicBezTo>
                    <a:pt x="1428" y="1919"/>
                    <a:pt x="1422" y="1917"/>
                    <a:pt x="1421" y="1917"/>
                  </a:cubicBezTo>
                  <a:lnTo>
                    <a:pt x="1421" y="1917"/>
                  </a:lnTo>
                  <a:cubicBezTo>
                    <a:pt x="1420" y="1917"/>
                    <a:pt x="1424" y="1919"/>
                    <a:pt x="1446" y="1928"/>
                  </a:cubicBezTo>
                  <a:cubicBezTo>
                    <a:pt x="1454" y="1932"/>
                    <a:pt x="1464" y="1933"/>
                    <a:pt x="1475" y="1933"/>
                  </a:cubicBezTo>
                  <a:cubicBezTo>
                    <a:pt x="1481" y="1933"/>
                    <a:pt x="1487" y="1933"/>
                    <a:pt x="1492" y="1932"/>
                  </a:cubicBezTo>
                  <a:cubicBezTo>
                    <a:pt x="1847" y="2403"/>
                    <a:pt x="2194" y="2877"/>
                    <a:pt x="2534" y="3355"/>
                  </a:cubicBezTo>
                  <a:cubicBezTo>
                    <a:pt x="2086" y="3076"/>
                    <a:pt x="1184" y="2711"/>
                    <a:pt x="351" y="2401"/>
                  </a:cubicBezTo>
                  <a:lnTo>
                    <a:pt x="351" y="2401"/>
                  </a:lnTo>
                  <a:cubicBezTo>
                    <a:pt x="371" y="2459"/>
                    <a:pt x="392" y="2517"/>
                    <a:pt x="413" y="2574"/>
                  </a:cubicBezTo>
                  <a:cubicBezTo>
                    <a:pt x="1008" y="2823"/>
                    <a:pt x="1595" y="3082"/>
                    <a:pt x="2241" y="3316"/>
                  </a:cubicBezTo>
                  <a:cubicBezTo>
                    <a:pt x="2323" y="3347"/>
                    <a:pt x="2317" y="3357"/>
                    <a:pt x="2493" y="3421"/>
                  </a:cubicBezTo>
                  <a:cubicBezTo>
                    <a:pt x="2497" y="3423"/>
                    <a:pt x="2555" y="3440"/>
                    <a:pt x="2602" y="3449"/>
                  </a:cubicBezTo>
                  <a:cubicBezTo>
                    <a:pt x="2682" y="3562"/>
                    <a:pt x="2761" y="3674"/>
                    <a:pt x="2841" y="3787"/>
                  </a:cubicBezTo>
                  <a:cubicBezTo>
                    <a:pt x="2476" y="3612"/>
                    <a:pt x="2032" y="3456"/>
                    <a:pt x="1712" y="3318"/>
                  </a:cubicBezTo>
                  <a:cubicBezTo>
                    <a:pt x="1314" y="3149"/>
                    <a:pt x="919" y="2978"/>
                    <a:pt x="508" y="2827"/>
                  </a:cubicBezTo>
                  <a:lnTo>
                    <a:pt x="508" y="2827"/>
                  </a:lnTo>
                  <a:cubicBezTo>
                    <a:pt x="524" y="2868"/>
                    <a:pt x="540" y="2909"/>
                    <a:pt x="556" y="2949"/>
                  </a:cubicBezTo>
                  <a:cubicBezTo>
                    <a:pt x="1103" y="3155"/>
                    <a:pt x="1516" y="3330"/>
                    <a:pt x="2001" y="3535"/>
                  </a:cubicBezTo>
                  <a:cubicBezTo>
                    <a:pt x="2036" y="3550"/>
                    <a:pt x="2070" y="3564"/>
                    <a:pt x="2104" y="3577"/>
                  </a:cubicBezTo>
                  <a:cubicBezTo>
                    <a:pt x="2207" y="3618"/>
                    <a:pt x="2309" y="3657"/>
                    <a:pt x="2411" y="3698"/>
                  </a:cubicBezTo>
                  <a:cubicBezTo>
                    <a:pt x="2444" y="3711"/>
                    <a:pt x="2477" y="3725"/>
                    <a:pt x="2510" y="3739"/>
                  </a:cubicBezTo>
                  <a:cubicBezTo>
                    <a:pt x="2660" y="3804"/>
                    <a:pt x="2837" y="3886"/>
                    <a:pt x="2944" y="3936"/>
                  </a:cubicBezTo>
                  <a:cubicBezTo>
                    <a:pt x="3243" y="4364"/>
                    <a:pt x="3536" y="4794"/>
                    <a:pt x="3823" y="5226"/>
                  </a:cubicBezTo>
                  <a:cubicBezTo>
                    <a:pt x="2903" y="4745"/>
                    <a:pt x="1923" y="4340"/>
                    <a:pt x="1014" y="3967"/>
                  </a:cubicBezTo>
                  <a:lnTo>
                    <a:pt x="1014" y="3967"/>
                  </a:lnTo>
                  <a:cubicBezTo>
                    <a:pt x="1043" y="4025"/>
                    <a:pt x="1072" y="4081"/>
                    <a:pt x="1101" y="4137"/>
                  </a:cubicBezTo>
                  <a:cubicBezTo>
                    <a:pt x="1171" y="4165"/>
                    <a:pt x="1240" y="4194"/>
                    <a:pt x="1308" y="4224"/>
                  </a:cubicBezTo>
                  <a:cubicBezTo>
                    <a:pt x="2130" y="4589"/>
                    <a:pt x="2874" y="4954"/>
                    <a:pt x="3771" y="5346"/>
                  </a:cubicBezTo>
                  <a:cubicBezTo>
                    <a:pt x="3846" y="5379"/>
                    <a:pt x="3906" y="5404"/>
                    <a:pt x="3954" y="5423"/>
                  </a:cubicBezTo>
                  <a:cubicBezTo>
                    <a:pt x="4061" y="5587"/>
                    <a:pt x="4169" y="5752"/>
                    <a:pt x="4275" y="5917"/>
                  </a:cubicBezTo>
                  <a:cubicBezTo>
                    <a:pt x="3288" y="5430"/>
                    <a:pt x="2247" y="4898"/>
                    <a:pt x="1285" y="4472"/>
                  </a:cubicBezTo>
                  <a:lnTo>
                    <a:pt x="1285" y="4472"/>
                  </a:lnTo>
                  <a:cubicBezTo>
                    <a:pt x="1325" y="4539"/>
                    <a:pt x="1364" y="4605"/>
                    <a:pt x="1404" y="4670"/>
                  </a:cubicBezTo>
                  <a:cubicBezTo>
                    <a:pt x="1651" y="4804"/>
                    <a:pt x="1900" y="4942"/>
                    <a:pt x="2164" y="5076"/>
                  </a:cubicBezTo>
                  <a:cubicBezTo>
                    <a:pt x="2164" y="5076"/>
                    <a:pt x="2711" y="5346"/>
                    <a:pt x="3037" y="5504"/>
                  </a:cubicBezTo>
                  <a:cubicBezTo>
                    <a:pt x="3478" y="5712"/>
                    <a:pt x="3926" y="5910"/>
                    <a:pt x="4373" y="6113"/>
                  </a:cubicBezTo>
                  <a:cubicBezTo>
                    <a:pt x="4389" y="6121"/>
                    <a:pt x="4403" y="6127"/>
                    <a:pt x="4415" y="6132"/>
                  </a:cubicBezTo>
                  <a:lnTo>
                    <a:pt x="4414" y="6132"/>
                  </a:lnTo>
                  <a:cubicBezTo>
                    <a:pt x="4548" y="6341"/>
                    <a:pt x="4682" y="6551"/>
                    <a:pt x="4813" y="6761"/>
                  </a:cubicBezTo>
                  <a:cubicBezTo>
                    <a:pt x="4789" y="6765"/>
                    <a:pt x="4775" y="6771"/>
                    <a:pt x="4778" y="6771"/>
                  </a:cubicBezTo>
                  <a:cubicBezTo>
                    <a:pt x="4680" y="6757"/>
                    <a:pt x="4671" y="6746"/>
                    <a:pt x="4607" y="6739"/>
                  </a:cubicBezTo>
                  <a:cubicBezTo>
                    <a:pt x="4015" y="6682"/>
                    <a:pt x="3438" y="6502"/>
                    <a:pt x="2677" y="6264"/>
                  </a:cubicBezTo>
                  <a:lnTo>
                    <a:pt x="2677" y="6264"/>
                  </a:lnTo>
                  <a:cubicBezTo>
                    <a:pt x="2760" y="6353"/>
                    <a:pt x="2843" y="6439"/>
                    <a:pt x="2925" y="6522"/>
                  </a:cubicBezTo>
                  <a:cubicBezTo>
                    <a:pt x="3184" y="6604"/>
                    <a:pt x="3444" y="6681"/>
                    <a:pt x="3711" y="6762"/>
                  </a:cubicBezTo>
                  <a:cubicBezTo>
                    <a:pt x="3983" y="6842"/>
                    <a:pt x="4286" y="6897"/>
                    <a:pt x="4561" y="6897"/>
                  </a:cubicBezTo>
                  <a:cubicBezTo>
                    <a:pt x="4671" y="6897"/>
                    <a:pt x="4777" y="6888"/>
                    <a:pt x="4875" y="6868"/>
                  </a:cubicBezTo>
                  <a:cubicBezTo>
                    <a:pt x="4877" y="6868"/>
                    <a:pt x="4878" y="6867"/>
                    <a:pt x="4880" y="6867"/>
                  </a:cubicBezTo>
                  <a:cubicBezTo>
                    <a:pt x="5061" y="7156"/>
                    <a:pt x="5239" y="7447"/>
                    <a:pt x="5415" y="7738"/>
                  </a:cubicBezTo>
                  <a:cubicBezTo>
                    <a:pt x="5393" y="7737"/>
                    <a:pt x="5369" y="7737"/>
                    <a:pt x="5341" y="7737"/>
                  </a:cubicBezTo>
                  <a:cubicBezTo>
                    <a:pt x="5341" y="7737"/>
                    <a:pt x="4872" y="7690"/>
                    <a:pt x="4611" y="7650"/>
                  </a:cubicBezTo>
                  <a:cubicBezTo>
                    <a:pt x="4437" y="7624"/>
                    <a:pt x="4267" y="7597"/>
                    <a:pt x="4099" y="7563"/>
                  </a:cubicBezTo>
                  <a:lnTo>
                    <a:pt x="4099" y="7563"/>
                  </a:lnTo>
                  <a:cubicBezTo>
                    <a:pt x="4170" y="7618"/>
                    <a:pt x="4242" y="7671"/>
                    <a:pt x="4312" y="7721"/>
                  </a:cubicBezTo>
                  <a:cubicBezTo>
                    <a:pt x="4469" y="7750"/>
                    <a:pt x="4633" y="7776"/>
                    <a:pt x="4807" y="7800"/>
                  </a:cubicBezTo>
                  <a:cubicBezTo>
                    <a:pt x="4935" y="7816"/>
                    <a:pt x="5062" y="7823"/>
                    <a:pt x="5189" y="7823"/>
                  </a:cubicBezTo>
                  <a:cubicBezTo>
                    <a:pt x="5205" y="7823"/>
                    <a:pt x="5220" y="7823"/>
                    <a:pt x="5236" y="7823"/>
                  </a:cubicBezTo>
                  <a:cubicBezTo>
                    <a:pt x="5355" y="7821"/>
                    <a:pt x="5425" y="7820"/>
                    <a:pt x="5463" y="7819"/>
                  </a:cubicBezTo>
                  <a:cubicBezTo>
                    <a:pt x="5588" y="8027"/>
                    <a:pt x="5712" y="8235"/>
                    <a:pt x="5835" y="8443"/>
                  </a:cubicBezTo>
                  <a:cubicBezTo>
                    <a:pt x="5857" y="8481"/>
                    <a:pt x="5881" y="8519"/>
                    <a:pt x="5903" y="8558"/>
                  </a:cubicBezTo>
                  <a:cubicBezTo>
                    <a:pt x="5978" y="8579"/>
                    <a:pt x="6047" y="8595"/>
                    <a:pt x="6113" y="8608"/>
                  </a:cubicBezTo>
                  <a:cubicBezTo>
                    <a:pt x="6021" y="8457"/>
                    <a:pt x="5929" y="8307"/>
                    <a:pt x="5835" y="8157"/>
                  </a:cubicBezTo>
                  <a:lnTo>
                    <a:pt x="5829" y="8147"/>
                  </a:lnTo>
                  <a:lnTo>
                    <a:pt x="5809" y="8114"/>
                  </a:lnTo>
                  <a:cubicBezTo>
                    <a:pt x="5945" y="8037"/>
                    <a:pt x="6375" y="7715"/>
                    <a:pt x="6605" y="7419"/>
                  </a:cubicBezTo>
                  <a:cubicBezTo>
                    <a:pt x="6717" y="7273"/>
                    <a:pt x="6829" y="7125"/>
                    <a:pt x="6939" y="6977"/>
                  </a:cubicBezTo>
                  <a:cubicBezTo>
                    <a:pt x="6927" y="6907"/>
                    <a:pt x="6914" y="6836"/>
                    <a:pt x="6899" y="6764"/>
                  </a:cubicBezTo>
                  <a:cubicBezTo>
                    <a:pt x="6622" y="7129"/>
                    <a:pt x="6338" y="7492"/>
                    <a:pt x="6034" y="7855"/>
                  </a:cubicBezTo>
                  <a:cubicBezTo>
                    <a:pt x="5988" y="7910"/>
                    <a:pt x="5938" y="7962"/>
                    <a:pt x="5888" y="8014"/>
                  </a:cubicBezTo>
                  <a:cubicBezTo>
                    <a:pt x="5855" y="8048"/>
                    <a:pt x="5846" y="8058"/>
                    <a:pt x="5845" y="8059"/>
                  </a:cubicBezTo>
                  <a:cubicBezTo>
                    <a:pt x="5846" y="8058"/>
                    <a:pt x="5854" y="8049"/>
                    <a:pt x="5852" y="8049"/>
                  </a:cubicBezTo>
                  <a:cubicBezTo>
                    <a:pt x="5850" y="8049"/>
                    <a:pt x="5837" y="8058"/>
                    <a:pt x="5797" y="8094"/>
                  </a:cubicBezTo>
                  <a:lnTo>
                    <a:pt x="5797" y="8094"/>
                  </a:lnTo>
                  <a:cubicBezTo>
                    <a:pt x="5637" y="7835"/>
                    <a:pt x="5476" y="7576"/>
                    <a:pt x="5312" y="7316"/>
                  </a:cubicBezTo>
                  <a:cubicBezTo>
                    <a:pt x="5416" y="7226"/>
                    <a:pt x="5652" y="7016"/>
                    <a:pt x="5802" y="6833"/>
                  </a:cubicBezTo>
                  <a:cubicBezTo>
                    <a:pt x="6001" y="6588"/>
                    <a:pt x="6188" y="6337"/>
                    <a:pt x="6363" y="6082"/>
                  </a:cubicBezTo>
                  <a:cubicBezTo>
                    <a:pt x="6443" y="5963"/>
                    <a:pt x="6528" y="5844"/>
                    <a:pt x="6611" y="5725"/>
                  </a:cubicBezTo>
                  <a:cubicBezTo>
                    <a:pt x="6600" y="5694"/>
                    <a:pt x="6589" y="5663"/>
                    <a:pt x="6578" y="5631"/>
                  </a:cubicBezTo>
                  <a:cubicBezTo>
                    <a:pt x="6295" y="6062"/>
                    <a:pt x="5946" y="6475"/>
                    <a:pt x="5614" y="6883"/>
                  </a:cubicBezTo>
                  <a:cubicBezTo>
                    <a:pt x="5510" y="7010"/>
                    <a:pt x="5339" y="7108"/>
                    <a:pt x="5256" y="7226"/>
                  </a:cubicBezTo>
                  <a:cubicBezTo>
                    <a:pt x="5176" y="7100"/>
                    <a:pt x="5096" y="6972"/>
                    <a:pt x="5015" y="6846"/>
                  </a:cubicBezTo>
                  <a:cubicBezTo>
                    <a:pt x="5061" y="6778"/>
                    <a:pt x="5016" y="6755"/>
                    <a:pt x="4954" y="6750"/>
                  </a:cubicBezTo>
                  <a:cubicBezTo>
                    <a:pt x="4852" y="6590"/>
                    <a:pt x="4749" y="6428"/>
                    <a:pt x="4646" y="6268"/>
                  </a:cubicBezTo>
                  <a:cubicBezTo>
                    <a:pt x="4658" y="6263"/>
                    <a:pt x="4666" y="6260"/>
                    <a:pt x="4666" y="6260"/>
                  </a:cubicBezTo>
                  <a:cubicBezTo>
                    <a:pt x="5162" y="5718"/>
                    <a:pt x="5693" y="5141"/>
                    <a:pt x="6087" y="4504"/>
                  </a:cubicBezTo>
                  <a:cubicBezTo>
                    <a:pt x="6062" y="4455"/>
                    <a:pt x="6035" y="4407"/>
                    <a:pt x="6010" y="4360"/>
                  </a:cubicBezTo>
                  <a:cubicBezTo>
                    <a:pt x="5630" y="5022"/>
                    <a:pt x="5083" y="5614"/>
                    <a:pt x="4605" y="6204"/>
                  </a:cubicBezTo>
                  <a:cubicBezTo>
                    <a:pt x="4589" y="6179"/>
                    <a:pt x="4572" y="6152"/>
                    <a:pt x="4555" y="6127"/>
                  </a:cubicBezTo>
                  <a:cubicBezTo>
                    <a:pt x="4605" y="6034"/>
                    <a:pt x="4671" y="5861"/>
                    <a:pt x="4742" y="5711"/>
                  </a:cubicBezTo>
                  <a:cubicBezTo>
                    <a:pt x="4901" y="5379"/>
                    <a:pt x="5089" y="5057"/>
                    <a:pt x="5251" y="4727"/>
                  </a:cubicBezTo>
                  <a:lnTo>
                    <a:pt x="5356" y="4516"/>
                  </a:lnTo>
                  <a:cubicBezTo>
                    <a:pt x="5467" y="4283"/>
                    <a:pt x="5576" y="4050"/>
                    <a:pt x="5676" y="3815"/>
                  </a:cubicBezTo>
                  <a:cubicBezTo>
                    <a:pt x="5644" y="3767"/>
                    <a:pt x="5611" y="3720"/>
                    <a:pt x="5577" y="3674"/>
                  </a:cubicBezTo>
                  <a:cubicBezTo>
                    <a:pt x="5469" y="3917"/>
                    <a:pt x="5354" y="4159"/>
                    <a:pt x="5240" y="4399"/>
                  </a:cubicBezTo>
                  <a:cubicBezTo>
                    <a:pt x="5240" y="4399"/>
                    <a:pt x="5067" y="4774"/>
                    <a:pt x="4960" y="5013"/>
                  </a:cubicBezTo>
                  <a:cubicBezTo>
                    <a:pt x="4879" y="5187"/>
                    <a:pt x="4789" y="5357"/>
                    <a:pt x="4707" y="5530"/>
                  </a:cubicBezTo>
                  <a:cubicBezTo>
                    <a:pt x="4633" y="5690"/>
                    <a:pt x="4518" y="5860"/>
                    <a:pt x="4482" y="6014"/>
                  </a:cubicBezTo>
                  <a:cubicBezTo>
                    <a:pt x="4369" y="5840"/>
                    <a:pt x="4254" y="5664"/>
                    <a:pt x="4139" y="5489"/>
                  </a:cubicBezTo>
                  <a:lnTo>
                    <a:pt x="4139" y="5489"/>
                  </a:lnTo>
                  <a:cubicBezTo>
                    <a:pt x="4147" y="5491"/>
                    <a:pt x="4148" y="5491"/>
                    <a:pt x="4148" y="5491"/>
                  </a:cubicBezTo>
                  <a:lnTo>
                    <a:pt x="4109" y="5444"/>
                  </a:lnTo>
                  <a:cubicBezTo>
                    <a:pt x="3983" y="5254"/>
                    <a:pt x="3856" y="5064"/>
                    <a:pt x="3729" y="4873"/>
                  </a:cubicBezTo>
                  <a:cubicBezTo>
                    <a:pt x="3762" y="4773"/>
                    <a:pt x="3891" y="4385"/>
                    <a:pt x="4020" y="4109"/>
                  </a:cubicBezTo>
                  <a:cubicBezTo>
                    <a:pt x="4251" y="3611"/>
                    <a:pt x="4437" y="3099"/>
                    <a:pt x="4641" y="2587"/>
                  </a:cubicBezTo>
                  <a:cubicBezTo>
                    <a:pt x="4603" y="2548"/>
                    <a:pt x="4564" y="2509"/>
                    <a:pt x="4526" y="2469"/>
                  </a:cubicBezTo>
                  <a:cubicBezTo>
                    <a:pt x="4164" y="3185"/>
                    <a:pt x="3842" y="3922"/>
                    <a:pt x="3661" y="4687"/>
                  </a:cubicBezTo>
                  <a:cubicBezTo>
                    <a:pt x="3656" y="4711"/>
                    <a:pt x="3653" y="4736"/>
                    <a:pt x="3653" y="4761"/>
                  </a:cubicBezTo>
                  <a:cubicBezTo>
                    <a:pt x="3543" y="4597"/>
                    <a:pt x="3432" y="4435"/>
                    <a:pt x="3320" y="4272"/>
                  </a:cubicBezTo>
                  <a:cubicBezTo>
                    <a:pt x="3363" y="4163"/>
                    <a:pt x="3451" y="3931"/>
                    <a:pt x="3492" y="3751"/>
                  </a:cubicBezTo>
                  <a:cubicBezTo>
                    <a:pt x="3632" y="3135"/>
                    <a:pt x="3825" y="2522"/>
                    <a:pt x="3928" y="1901"/>
                  </a:cubicBezTo>
                  <a:cubicBezTo>
                    <a:pt x="3894" y="1870"/>
                    <a:pt x="3860" y="1841"/>
                    <a:pt x="3827" y="1812"/>
                  </a:cubicBezTo>
                  <a:cubicBezTo>
                    <a:pt x="3692" y="2625"/>
                    <a:pt x="3444" y="3427"/>
                    <a:pt x="3289" y="4225"/>
                  </a:cubicBezTo>
                  <a:lnTo>
                    <a:pt x="3289" y="4228"/>
                  </a:lnTo>
                  <a:cubicBezTo>
                    <a:pt x="3229" y="4141"/>
                    <a:pt x="3169" y="4053"/>
                    <a:pt x="3108" y="3966"/>
                  </a:cubicBezTo>
                  <a:cubicBezTo>
                    <a:pt x="3107" y="3950"/>
                    <a:pt x="3100" y="3925"/>
                    <a:pt x="3068" y="3907"/>
                  </a:cubicBezTo>
                  <a:lnTo>
                    <a:pt x="3066" y="3906"/>
                  </a:lnTo>
                  <a:cubicBezTo>
                    <a:pt x="2779" y="3495"/>
                    <a:pt x="2486" y="3084"/>
                    <a:pt x="2187" y="2676"/>
                  </a:cubicBezTo>
                  <a:cubicBezTo>
                    <a:pt x="2194" y="2616"/>
                    <a:pt x="2203" y="2527"/>
                    <a:pt x="2209" y="2398"/>
                  </a:cubicBezTo>
                  <a:cubicBezTo>
                    <a:pt x="2235" y="1853"/>
                    <a:pt x="2373" y="1310"/>
                    <a:pt x="2433" y="773"/>
                  </a:cubicBezTo>
                  <a:cubicBezTo>
                    <a:pt x="2389" y="746"/>
                    <a:pt x="2346" y="720"/>
                    <a:pt x="2304" y="694"/>
                  </a:cubicBezTo>
                  <a:cubicBezTo>
                    <a:pt x="2301" y="720"/>
                    <a:pt x="2299" y="744"/>
                    <a:pt x="2297" y="767"/>
                  </a:cubicBezTo>
                  <a:cubicBezTo>
                    <a:pt x="2233" y="1371"/>
                    <a:pt x="2058" y="1978"/>
                    <a:pt x="2118" y="2584"/>
                  </a:cubicBezTo>
                  <a:cubicBezTo>
                    <a:pt x="1891" y="2277"/>
                    <a:pt x="1659" y="1970"/>
                    <a:pt x="1424" y="1665"/>
                  </a:cubicBezTo>
                  <a:cubicBezTo>
                    <a:pt x="1417" y="1617"/>
                    <a:pt x="1405" y="1547"/>
                    <a:pt x="1384" y="1448"/>
                  </a:cubicBezTo>
                  <a:cubicBezTo>
                    <a:pt x="1308" y="1055"/>
                    <a:pt x="1368" y="652"/>
                    <a:pt x="1440" y="248"/>
                  </a:cubicBezTo>
                  <a:cubicBezTo>
                    <a:pt x="1407" y="234"/>
                    <a:pt x="1375" y="220"/>
                    <a:pt x="1342" y="207"/>
                  </a:cubicBezTo>
                  <a:cubicBezTo>
                    <a:pt x="1265" y="711"/>
                    <a:pt x="1220" y="1098"/>
                    <a:pt x="1306" y="1514"/>
                  </a:cubicBezTo>
                  <a:cubicBezTo>
                    <a:pt x="996" y="1116"/>
                    <a:pt x="680" y="721"/>
                    <a:pt x="355" y="331"/>
                  </a:cubicBezTo>
                  <a:cubicBezTo>
                    <a:pt x="266" y="224"/>
                    <a:pt x="188" y="113"/>
                    <a:pt x="112" y="0"/>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9"/>
          <p:cNvGrpSpPr/>
          <p:nvPr/>
        </p:nvGrpSpPr>
        <p:grpSpPr>
          <a:xfrm>
            <a:off x="891300" y="1095775"/>
            <a:ext cx="542775" cy="606000"/>
            <a:chOff x="2437000" y="628925"/>
            <a:chExt cx="542775" cy="606000"/>
          </a:xfrm>
        </p:grpSpPr>
        <p:sp>
          <p:nvSpPr>
            <p:cNvPr id="116" name="Google Shape;116;p9"/>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9"/>
          <p:cNvSpPr/>
          <p:nvPr/>
        </p:nvSpPr>
        <p:spPr>
          <a:xfrm>
            <a:off x="-1" y="3856672"/>
            <a:ext cx="1191979" cy="882724"/>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7433959" y="273775"/>
            <a:ext cx="1710043"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rot="-6299989">
            <a:off x="8303261" y="3419684"/>
            <a:ext cx="916631" cy="1127449"/>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rot="-7254489">
            <a:off x="341402" y="-13371"/>
            <a:ext cx="1202915" cy="669917"/>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txBox="1">
            <a:spLocks noGrp="1"/>
          </p:cNvSpPr>
          <p:nvPr>
            <p:ph type="title"/>
          </p:nvPr>
        </p:nvSpPr>
        <p:spPr>
          <a:xfrm>
            <a:off x="941911" y="1704225"/>
            <a:ext cx="3871500" cy="6699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9"/>
          <p:cNvSpPr txBox="1">
            <a:spLocks noGrp="1"/>
          </p:cNvSpPr>
          <p:nvPr>
            <p:ph type="subTitle" idx="1"/>
          </p:nvPr>
        </p:nvSpPr>
        <p:spPr>
          <a:xfrm>
            <a:off x="941825" y="2374125"/>
            <a:ext cx="38715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675475" y="2074550"/>
            <a:ext cx="5205000" cy="125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p:nvPr/>
        </p:nvSpPr>
        <p:spPr>
          <a:xfrm>
            <a:off x="8283325" y="394143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7959838" y="398480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978575" y="53948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655088" y="58285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805475" y="996950"/>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1"/>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8" name="Google Shape;138;p11"/>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9"/>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5675" y="445025"/>
            <a:ext cx="7372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Calistoga"/>
              <a:buNone/>
              <a:defRPr sz="2800">
                <a:solidFill>
                  <a:schemeClr val="lt2"/>
                </a:solidFill>
                <a:latin typeface="Calistoga"/>
                <a:ea typeface="Calistoga"/>
                <a:cs typeface="Calistoga"/>
                <a:sym typeface="Calisto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885675" y="1152475"/>
            <a:ext cx="73725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1pPr>
            <a:lvl2pPr marL="914400" lvl="1"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2pPr>
            <a:lvl3pPr marL="1371600" lvl="2"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3pPr>
            <a:lvl4pPr marL="1828800" lvl="3"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4pPr>
            <a:lvl5pPr marL="2286000" lvl="4"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5pPr>
            <a:lvl6pPr marL="2743200" lvl="5"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6pPr>
            <a:lvl7pPr marL="3200400" lvl="6"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7pPr>
            <a:lvl8pPr marL="3657600" lvl="7"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8pPr>
            <a:lvl9pPr marL="4114800" lvl="8"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7" r:id="rId8"/>
    <p:sldLayoutId id="2147483658" r:id="rId9"/>
    <p:sldLayoutId id="2147483661" r:id="rId10"/>
    <p:sldLayoutId id="2147483666" r:id="rId11"/>
    <p:sldLayoutId id="2147483668" r:id="rId12"/>
    <p:sldLayoutId id="2147483671" r:id="rId13"/>
    <p:sldLayoutId id="2147483673" r:id="rId14"/>
    <p:sldLayoutId id="2147483676" r:id="rId15"/>
    <p:sldLayoutId id="2147483679" r:id="rId16"/>
    <p:sldLayoutId id="2147483681" r:id="rId17"/>
    <p:sldLayoutId id="2147483684" r:id="rId18"/>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8.png"/><Relationship Id="rId7" Type="http://schemas.openxmlformats.org/officeDocument/2006/relationships/image" Target="../media/image10.png"/><Relationship Id="rId12" Type="http://schemas.openxmlformats.org/officeDocument/2006/relationships/image" Target="../media/image18.svg"/><Relationship Id="rId2" Type="http://schemas.openxmlformats.org/officeDocument/2006/relationships/notesSlide" Target="../notesSlides/notesSlide17.xml"/><Relationship Id="rId1" Type="http://schemas.openxmlformats.org/officeDocument/2006/relationships/slideLayout" Target="../slideLayouts/slideLayout13.xml"/><Relationship Id="rId6" Type="http://schemas.openxmlformats.org/officeDocument/2006/relationships/image" Target="../media/image12.svg"/><Relationship Id="rId11" Type="http://schemas.openxmlformats.org/officeDocument/2006/relationships/image" Target="../media/image12.png"/><Relationship Id="rId5" Type="http://schemas.openxmlformats.org/officeDocument/2006/relationships/image" Target="../media/image9.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3.svg"/></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3.png"/><Relationship Id="rId4" Type="http://schemas.openxmlformats.org/officeDocument/2006/relationships/notesSlide" Target="../notesSlides/notesSlide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hyperlink" Target="https://www.theguardian.com/society/2010/apr/12/first-aid-skills-deaths" TargetMode="External"/><Relationship Id="rId7" Type="http://schemas.openxmlformats.org/officeDocument/2006/relationships/hyperlink" Target="https://play.google.com/store/apps/details?id=com.srca.apps.sos&amp;hl=en&amp;gl=US"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hyperlink" Target="https://play.google.com/store/apps/details?id=mobi.firedepartment&amp;hl=en_US" TargetMode="External"/><Relationship Id="rId5" Type="http://schemas.openxmlformats.org/officeDocument/2006/relationships/hyperlink" Target="https://www.redcross.org.nz/first-aid/all-available-courses/" TargetMode="External"/><Relationship Id="rId4" Type="http://schemas.openxmlformats.org/officeDocument/2006/relationships/hyperlink" Target="https://www.manchester.ac.uk/discover/news/over-half-of-deaths-from-injury-could-be-prevented-if-public-knew-first-aid/" TargetMode="External"/></Relationships>
</file>

<file path=ppt/slides/_rels/slide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2.jp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a:spLocks noGrp="1"/>
          </p:cNvSpPr>
          <p:nvPr>
            <p:ph type="ctrTitle"/>
          </p:nvPr>
        </p:nvSpPr>
        <p:spPr>
          <a:xfrm>
            <a:off x="631306" y="941915"/>
            <a:ext cx="7763400" cy="8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600" dirty="0"/>
              <a:t>Monqez</a:t>
            </a:r>
            <a:endParaRPr dirty="0"/>
          </a:p>
        </p:txBody>
      </p:sp>
      <p:sp>
        <p:nvSpPr>
          <p:cNvPr id="449" name="Google Shape;449;p38"/>
          <p:cNvSpPr txBox="1">
            <a:spLocks noGrp="1"/>
          </p:cNvSpPr>
          <p:nvPr>
            <p:ph type="subTitle" idx="1"/>
          </p:nvPr>
        </p:nvSpPr>
        <p:spPr>
          <a:xfrm>
            <a:off x="1081548" y="4495585"/>
            <a:ext cx="6862917" cy="40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Graduation Project	   Academic Year 2020-2021  	Midyear Presentation </a:t>
            </a:r>
          </a:p>
        </p:txBody>
      </p:sp>
      <p:grpSp>
        <p:nvGrpSpPr>
          <p:cNvPr id="482" name="Google Shape;482;p38"/>
          <p:cNvGrpSpPr/>
          <p:nvPr/>
        </p:nvGrpSpPr>
        <p:grpSpPr>
          <a:xfrm>
            <a:off x="1593675" y="834029"/>
            <a:ext cx="5779477" cy="1139840"/>
            <a:chOff x="1593675" y="1335475"/>
            <a:chExt cx="5779477" cy="1139840"/>
          </a:xfrm>
        </p:grpSpPr>
        <p:sp>
          <p:nvSpPr>
            <p:cNvPr id="483" name="Google Shape;483;p38"/>
            <p:cNvSpPr/>
            <p:nvPr/>
          </p:nvSpPr>
          <p:spPr>
            <a:xfrm>
              <a:off x="1593675" y="15085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1963350" y="17683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rot="7624103">
              <a:off x="6900979" y="2163464"/>
              <a:ext cx="259802" cy="259802"/>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rot="7626498">
              <a:off x="7165431" y="1914003"/>
              <a:ext cx="173041" cy="173041"/>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rot="7626498">
              <a:off x="6744335" y="1784492"/>
              <a:ext cx="173041" cy="173041"/>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1963350" y="1335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 name="Table 6">
            <a:extLst>
              <a:ext uri="{FF2B5EF4-FFF2-40B4-BE49-F238E27FC236}">
                <a16:creationId xmlns:a16="http://schemas.microsoft.com/office/drawing/2014/main" xmlns="" id="{849DD5E1-3B1F-4A62-8C25-BD252D8A0957}"/>
              </a:ext>
            </a:extLst>
          </p:cNvPr>
          <p:cNvGraphicFramePr>
            <a:graphicFrameLocks noGrp="1"/>
          </p:cNvGraphicFramePr>
          <p:nvPr>
            <p:extLst>
              <p:ext uri="{D42A27DB-BD31-4B8C-83A1-F6EECF244321}">
                <p14:modId xmlns:p14="http://schemas.microsoft.com/office/powerpoint/2010/main" val="1913664734"/>
              </p:ext>
            </p:extLst>
          </p:nvPr>
        </p:nvGraphicFramePr>
        <p:xfrm>
          <a:off x="1366684" y="2882714"/>
          <a:ext cx="6322142" cy="1483360"/>
        </p:xfrm>
        <a:graphic>
          <a:graphicData uri="http://schemas.openxmlformats.org/drawingml/2006/table">
            <a:tbl>
              <a:tblPr firstRow="1" bandRow="1">
                <a:tableStyleId>{16D9F66E-5EB9-4882-86FB-DCBF35E3C3E4}</a:tableStyleId>
              </a:tblPr>
              <a:tblGrid>
                <a:gridCol w="3161071">
                  <a:extLst>
                    <a:ext uri="{9D8B030D-6E8A-4147-A177-3AD203B41FA5}">
                      <a16:colId xmlns:a16="http://schemas.microsoft.com/office/drawing/2014/main" xmlns="" val="546422078"/>
                    </a:ext>
                  </a:extLst>
                </a:gridCol>
                <a:gridCol w="3161071">
                  <a:extLst>
                    <a:ext uri="{9D8B030D-6E8A-4147-A177-3AD203B41FA5}">
                      <a16:colId xmlns:a16="http://schemas.microsoft.com/office/drawing/2014/main" xmlns="" val="38964524"/>
                    </a:ext>
                  </a:extLst>
                </a:gridCol>
              </a:tblGrid>
              <a:tr h="370840">
                <a:tc>
                  <a:txBody>
                    <a:bodyPr/>
                    <a:lstStyle/>
                    <a:p>
                      <a:r>
                        <a:rPr lang="en-US" b="0" dirty="0" err="1">
                          <a:solidFill>
                            <a:schemeClr val="tx2">
                              <a:lumMod val="50000"/>
                            </a:schemeClr>
                          </a:solidFill>
                        </a:rPr>
                        <a:t>Hussien</a:t>
                      </a:r>
                      <a:r>
                        <a:rPr lang="en-US" b="0" dirty="0">
                          <a:solidFill>
                            <a:schemeClr val="tx2">
                              <a:lumMod val="50000"/>
                            </a:schemeClr>
                          </a:solidFill>
                        </a:rPr>
                        <a:t> Ashraf Abdul-Hamid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20170093</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207472974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Ehab Fawzy Ibrahim</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20170072</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35275329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Hatem </a:t>
                      </a:r>
                      <a:r>
                        <a:rPr lang="en-US" b="0" dirty="0" err="1">
                          <a:solidFill>
                            <a:schemeClr val="tx2">
                              <a:lumMod val="50000"/>
                            </a:schemeClr>
                          </a:solidFill>
                        </a:rPr>
                        <a:t>Mamdoh</a:t>
                      </a:r>
                      <a:r>
                        <a:rPr lang="en-US" b="0" dirty="0">
                          <a:solidFill>
                            <a:schemeClr val="tx2">
                              <a:lumMod val="50000"/>
                            </a:schemeClr>
                          </a:solidFill>
                        </a:rPr>
                        <a:t> </a:t>
                      </a:r>
                      <a:r>
                        <a:rPr lang="en-US" b="0" dirty="0" err="1">
                          <a:solidFill>
                            <a:schemeClr val="tx2">
                              <a:lumMod val="50000"/>
                            </a:schemeClr>
                          </a:solidFill>
                        </a:rPr>
                        <a:t>Saed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20170085</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16245335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Khaled Ezzat Ahmed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20170098</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703728882"/>
                  </a:ext>
                </a:extLst>
              </a:tr>
            </a:tbl>
          </a:graphicData>
        </a:graphic>
      </p:graphicFrame>
      <p:sp>
        <p:nvSpPr>
          <p:cNvPr id="55" name="Google Shape;449;p38">
            <a:extLst>
              <a:ext uri="{FF2B5EF4-FFF2-40B4-BE49-F238E27FC236}">
                <a16:creationId xmlns:a16="http://schemas.microsoft.com/office/drawing/2014/main" xmlns="" id="{66D2615F-723F-486C-B873-6AC36CAA8A90}"/>
              </a:ext>
            </a:extLst>
          </p:cNvPr>
          <p:cNvSpPr txBox="1">
            <a:spLocks/>
          </p:cNvSpPr>
          <p:nvPr/>
        </p:nvSpPr>
        <p:spPr>
          <a:xfrm>
            <a:off x="1376516" y="2068538"/>
            <a:ext cx="6312310" cy="738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1600" b="0" i="0" u="none" strike="noStrike" cap="none">
                <a:solidFill>
                  <a:schemeClr val="dk2"/>
                </a:solidFill>
                <a:latin typeface="Open Sans"/>
                <a:ea typeface="Open Sans"/>
                <a:cs typeface="Open Sans"/>
                <a:sym typeface="Open Sans"/>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algn="l">
              <a:lnSpc>
                <a:spcPct val="200000"/>
              </a:lnSpc>
            </a:pPr>
            <a:r>
              <a:rPr lang="en-US" sz="1200" b="0" i="0" u="none" strike="noStrike" baseline="0" dirty="0">
                <a:solidFill>
                  <a:srgbClr val="529BAB"/>
                </a:solidFill>
                <a:latin typeface="Open Sans" panose="020B0604020202020204" charset="0"/>
                <a:ea typeface="Open Sans" panose="020B0604020202020204" charset="0"/>
                <a:cs typeface="Open Sans" panose="020B0604020202020204" charset="0"/>
              </a:rPr>
              <a:t>Supervised by </a:t>
            </a:r>
          </a:p>
          <a:p>
            <a:pPr algn="l"/>
            <a:r>
              <a:rPr lang="en-US" b="1" i="1" u="none" strike="noStrike" baseline="0" dirty="0">
                <a:solidFill>
                  <a:srgbClr val="529BAB"/>
                </a:solidFill>
                <a:latin typeface="Open Sans" panose="020B0604020202020204" charset="0"/>
                <a:ea typeface="Open Sans" panose="020B0604020202020204" charset="0"/>
                <a:cs typeface="Open Sans" panose="020B0604020202020204" charset="0"/>
              </a:rPr>
              <a:t>Dr. Mohamed El-</a:t>
            </a:r>
            <a:r>
              <a:rPr lang="en-US" b="1" i="1" u="none" strike="noStrike" baseline="0" dirty="0" err="1">
                <a:solidFill>
                  <a:srgbClr val="529BAB"/>
                </a:solidFill>
                <a:latin typeface="Open Sans" panose="020B0604020202020204" charset="0"/>
                <a:ea typeface="Open Sans" panose="020B0604020202020204" charset="0"/>
                <a:cs typeface="Open Sans" panose="020B0604020202020204" charset="0"/>
              </a:rPr>
              <a:t>Ramly</a:t>
            </a:r>
            <a:r>
              <a:rPr lang="en-US" i="1" dirty="0">
                <a:solidFill>
                  <a:srgbClr val="529BAB"/>
                </a:solidFill>
                <a:latin typeface="Open Sans" panose="020B0604020202020204" charset="0"/>
                <a:ea typeface="Open Sans" panose="020B0604020202020204" charset="0"/>
                <a:cs typeface="Open Sans" panose="020B0604020202020204" charset="0"/>
              </a:rPr>
              <a:t>, </a:t>
            </a:r>
            <a:r>
              <a:rPr lang="en-US" b="0" i="1" u="none" strike="noStrike" baseline="0" dirty="0">
                <a:solidFill>
                  <a:srgbClr val="529BAB"/>
                </a:solidFill>
                <a:latin typeface="Open Sans" panose="020B0604020202020204" charset="0"/>
                <a:ea typeface="Open Sans" panose="020B0604020202020204" charset="0"/>
                <a:cs typeface="Open Sans" panose="020B0604020202020204" charset="0"/>
              </a:rPr>
              <a:t>TA. Sarah El-</a:t>
            </a:r>
            <a:r>
              <a:rPr lang="en-US" b="0" i="1" u="none" strike="noStrike" baseline="0" dirty="0" err="1">
                <a:solidFill>
                  <a:srgbClr val="529BAB"/>
                </a:solidFill>
                <a:latin typeface="Open Sans" panose="020B0604020202020204" charset="0"/>
                <a:ea typeface="Open Sans" panose="020B0604020202020204" charset="0"/>
                <a:cs typeface="Open Sans" panose="020B0604020202020204" charset="0"/>
              </a:rPr>
              <a:t>Nady</a:t>
            </a:r>
            <a:endParaRPr lang="en-US" dirty="0">
              <a:solidFill>
                <a:srgbClr val="529BAB"/>
              </a:solidFill>
              <a:latin typeface="Open Sans" panose="020B0604020202020204" charset="0"/>
              <a:ea typeface="Open Sans" panose="020B0604020202020204" charset="0"/>
              <a:cs typeface="Open Sans"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5</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Documentation</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Deploy server on Heroku</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6</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Finish </a:t>
            </a:r>
            <a:r>
              <a:rPr kumimoji="0" lang="en-GB" sz="1000" b="0" i="0" u="none" strike="noStrike" kern="0" cap="none" spc="0" normalizeH="0" baseline="0" noProof="0" dirty="0" err="1">
                <a:ln>
                  <a:noFill/>
                </a:ln>
                <a:solidFill>
                  <a:srgbClr val="007A8C"/>
                </a:solidFill>
                <a:effectLst/>
                <a:uLnTx/>
                <a:uFillTx/>
                <a:latin typeface="Calistoga"/>
                <a:ea typeface="Calistoga"/>
                <a:cs typeface="Calistoga"/>
                <a:sym typeface="Calistoga"/>
              </a:rPr>
              <a:t>Monqez</a:t>
            </a: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 Request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14125"/>
            <a:ext cx="6389400" cy="2191450"/>
            <a:chOff x="1860775" y="1914275"/>
            <a:chExt cx="6389400" cy="2191450"/>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3" y="1914275"/>
              <a:ext cx="105478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71" name="Google Shape;671;p47"/>
            <p:cNvSpPr/>
            <p:nvPr/>
          </p:nvSpPr>
          <p:spPr>
            <a:xfrm>
              <a:off x="2015444" y="2333799"/>
              <a:ext cx="461055"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47"/>
            <p:cNvSpPr/>
            <p:nvPr/>
          </p:nvSpPr>
          <p:spPr>
            <a:xfrm>
              <a:off x="2476499" y="2752641"/>
              <a:ext cx="593725"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4787901" y="360300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4673601" y="1986127"/>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xmlns=""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xmlns=""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7</a:t>
            </a: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Voice Calls</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Video Calls</a:t>
            </a:r>
          </a:p>
        </p:txBody>
      </p:sp>
      <p:sp>
        <p:nvSpPr>
          <p:cNvPr id="2" name="Rectangle 1">
            <a:extLst>
              <a:ext uri="{FF2B5EF4-FFF2-40B4-BE49-F238E27FC236}">
                <a16:creationId xmlns:a16="http://schemas.microsoft.com/office/drawing/2014/main" xmlns=""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2FCF9"/>
              </a:solidFill>
              <a:effectLst/>
              <a:uLnTx/>
              <a:uFillTx/>
              <a:latin typeface="Arial"/>
              <a:ea typeface="+mn-ea"/>
              <a:cs typeface="+mn-cs"/>
              <a:sym typeface="Arial"/>
            </a:endParaRPr>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697474" y="392911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8</a:t>
            </a:r>
          </a:p>
        </p:txBody>
      </p:sp>
      <p:sp>
        <p:nvSpPr>
          <p:cNvPr id="35" name="Google Shape;653;p47">
            <a:extLst>
              <a:ext uri="{FF2B5EF4-FFF2-40B4-BE49-F238E27FC236}">
                <a16:creationId xmlns:a16="http://schemas.microsoft.com/office/drawing/2014/main" xmlns=""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January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February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March</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April</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xmlns="" id="{3050CAF6-8B34-45AF-B809-8C4E1DFA3474}"/>
              </a:ext>
            </a:extLst>
          </p:cNvPr>
          <p:cNvSpPr/>
          <p:nvPr/>
        </p:nvSpPr>
        <p:spPr>
          <a:xfrm>
            <a:off x="5959677" y="2826489"/>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679;p47">
            <a:extLst>
              <a:ext uri="{FF2B5EF4-FFF2-40B4-BE49-F238E27FC236}">
                <a16:creationId xmlns:a16="http://schemas.microsoft.com/office/drawing/2014/main" xmlns="" id="{621F88F2-B126-4755-955C-783C71E17B15}"/>
              </a:ext>
            </a:extLst>
          </p:cNvPr>
          <p:cNvSpPr/>
          <p:nvPr/>
        </p:nvSpPr>
        <p:spPr>
          <a:xfrm>
            <a:off x="5959677" y="3233828"/>
            <a:ext cx="6078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6407150" y="3649353"/>
            <a:ext cx="566938"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669;p47">
            <a:extLst>
              <a:ext uri="{FF2B5EF4-FFF2-40B4-BE49-F238E27FC236}">
                <a16:creationId xmlns:a16="http://schemas.microsoft.com/office/drawing/2014/main" xmlns="" id="{087CEB42-6ABB-4CD7-ADA1-B3DA40359775}"/>
              </a:ext>
            </a:extLst>
          </p:cNvPr>
          <p:cNvSpPr/>
          <p:nvPr/>
        </p:nvSpPr>
        <p:spPr>
          <a:xfrm>
            <a:off x="6974088" y="4052226"/>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659;p47">
            <a:extLst>
              <a:ext uri="{FF2B5EF4-FFF2-40B4-BE49-F238E27FC236}">
                <a16:creationId xmlns:a16="http://schemas.microsoft.com/office/drawing/2014/main" xmlns="" id="{BF983944-5EB9-4C61-80F2-D67FE0448532}"/>
              </a:ext>
            </a:extLst>
          </p:cNvPr>
          <p:cNvSpPr txBox="1"/>
          <p:nvPr/>
        </p:nvSpPr>
        <p:spPr>
          <a:xfrm flipH="1">
            <a:off x="0" y="434373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Instructions</a:t>
            </a:r>
          </a:p>
        </p:txBody>
      </p:sp>
      <p:sp>
        <p:nvSpPr>
          <p:cNvPr id="45" name="Google Shape;679;p47">
            <a:extLst>
              <a:ext uri="{FF2B5EF4-FFF2-40B4-BE49-F238E27FC236}">
                <a16:creationId xmlns:a16="http://schemas.microsoft.com/office/drawing/2014/main" xmlns="" id="{A24EDD9A-E2F9-43CF-9136-3430E94137E9}"/>
              </a:ext>
            </a:extLst>
          </p:cNvPr>
          <p:cNvSpPr/>
          <p:nvPr/>
        </p:nvSpPr>
        <p:spPr>
          <a:xfrm>
            <a:off x="6974087" y="441508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43" name="Google Shape;676;p47">
            <a:extLst>
              <a:ext uri="{FF2B5EF4-FFF2-40B4-BE49-F238E27FC236}">
                <a16:creationId xmlns:a16="http://schemas.microsoft.com/office/drawing/2014/main" xmlns="" id="{94765176-D2FA-4ED2-B876-D170AF1D701E}"/>
              </a:ext>
            </a:extLst>
          </p:cNvPr>
          <p:cNvCxnSpPr/>
          <p:nvPr/>
        </p:nvCxnSpPr>
        <p:spPr>
          <a:xfrm rot="10800000">
            <a:off x="1758914" y="4821290"/>
            <a:ext cx="6389400" cy="0"/>
          </a:xfrm>
          <a:prstGeom prst="straightConnector1">
            <a:avLst/>
          </a:prstGeom>
          <a:noFill/>
          <a:ln w="19050" cap="flat" cmpd="sng">
            <a:solidFill>
              <a:schemeClr val="dk2"/>
            </a:solidFill>
            <a:prstDash val="dash"/>
            <a:round/>
            <a:headEnd type="none" w="med" len="med"/>
            <a:tailEnd type="none" w="med" len="med"/>
          </a:ln>
        </p:spPr>
      </p:cxnSp>
      <p:sp>
        <p:nvSpPr>
          <p:cNvPr id="46" name="Google Shape;659;p47">
            <a:extLst>
              <a:ext uri="{FF2B5EF4-FFF2-40B4-BE49-F238E27FC236}">
                <a16:creationId xmlns:a16="http://schemas.microsoft.com/office/drawing/2014/main" xmlns="" id="{BF983944-5EB9-4C61-80F2-D67FE0448532}"/>
              </a:ext>
            </a:extLst>
          </p:cNvPr>
          <p:cNvSpPr txBox="1"/>
          <p:nvPr/>
        </p:nvSpPr>
        <p:spPr>
          <a:xfrm flipH="1">
            <a:off x="0" y="4648040"/>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Ratings &amp; Complaints</a:t>
            </a:r>
          </a:p>
        </p:txBody>
      </p:sp>
      <p:sp>
        <p:nvSpPr>
          <p:cNvPr id="47" name="Google Shape;679;p47">
            <a:extLst>
              <a:ext uri="{FF2B5EF4-FFF2-40B4-BE49-F238E27FC236}">
                <a16:creationId xmlns:a16="http://schemas.microsoft.com/office/drawing/2014/main" xmlns="" id="{A24EDD9A-E2F9-43CF-9136-3430E94137E9}"/>
              </a:ext>
            </a:extLst>
          </p:cNvPr>
          <p:cNvSpPr/>
          <p:nvPr/>
        </p:nvSpPr>
        <p:spPr>
          <a:xfrm>
            <a:off x="6974087" y="471938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89142282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0-#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additive="base">
                                        <p:cTn id="63" dur="500" fill="hold"/>
                                        <p:tgtEl>
                                          <p:spTgt spid="2"/>
                                        </p:tgtEl>
                                        <p:attrNameLst>
                                          <p:attrName>ppt_x</p:attrName>
                                        </p:attrNameLst>
                                      </p:cBhvr>
                                      <p:tavLst>
                                        <p:tav tm="0">
                                          <p:val>
                                            <p:strVal val="0-#ppt_w/2"/>
                                          </p:val>
                                        </p:tav>
                                        <p:tav tm="100000">
                                          <p:val>
                                            <p:strVal val="#ppt_x"/>
                                          </p:val>
                                        </p:tav>
                                      </p:tavLst>
                                    </p:anim>
                                    <p:anim calcmode="lin" valueType="num">
                                      <p:cBhvr additive="base">
                                        <p:cTn id="64" dur="500" fill="hold"/>
                                        <p:tgtEl>
                                          <p:spTgt spid="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500" fill="hold"/>
                                        <p:tgtEl>
                                          <p:spTgt spid="33"/>
                                        </p:tgtEl>
                                        <p:attrNameLst>
                                          <p:attrName>ppt_x</p:attrName>
                                        </p:attrNameLst>
                                      </p:cBhvr>
                                      <p:tavLst>
                                        <p:tav tm="0">
                                          <p:val>
                                            <p:strVal val="0-#ppt_w/2"/>
                                          </p:val>
                                        </p:tav>
                                        <p:tav tm="100000">
                                          <p:val>
                                            <p:strVal val="#ppt_x"/>
                                          </p:val>
                                        </p:tav>
                                      </p:tavLst>
                                    </p:anim>
                                    <p:anim calcmode="lin" valueType="num">
                                      <p:cBhvr additive="base">
                                        <p:cTn id="68" dur="5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0-#ppt_w/2"/>
                                          </p:val>
                                        </p:tav>
                                        <p:tav tm="100000">
                                          <p:val>
                                            <p:strVal val="#ppt_x"/>
                                          </p:val>
                                        </p:tav>
                                      </p:tavLst>
                                    </p:anim>
                                    <p:anim calcmode="lin" valueType="num">
                                      <p:cBhvr additive="base">
                                        <p:cTn id="72" dur="500" fill="hold"/>
                                        <p:tgtEl>
                                          <p:spTgt spid="3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 calcmode="lin" valueType="num">
                                      <p:cBhvr additive="base">
                                        <p:cTn id="75" dur="500" fill="hold"/>
                                        <p:tgtEl>
                                          <p:spTgt spid="36"/>
                                        </p:tgtEl>
                                        <p:attrNameLst>
                                          <p:attrName>ppt_x</p:attrName>
                                        </p:attrNameLst>
                                      </p:cBhvr>
                                      <p:tavLst>
                                        <p:tav tm="0">
                                          <p:val>
                                            <p:strVal val="0-#ppt_w/2"/>
                                          </p:val>
                                        </p:tav>
                                        <p:tav tm="100000">
                                          <p:val>
                                            <p:strVal val="#ppt_x"/>
                                          </p:val>
                                        </p:tav>
                                      </p:tavLst>
                                    </p:anim>
                                    <p:anim calcmode="lin" valueType="num">
                                      <p:cBhvr additive="base">
                                        <p:cTn id="76" dur="500" fill="hold"/>
                                        <p:tgtEl>
                                          <p:spTgt spid="36"/>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0-#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additive="base">
                                        <p:cTn id="87" dur="500" fill="hold"/>
                                        <p:tgtEl>
                                          <p:spTgt spid="39"/>
                                        </p:tgtEl>
                                        <p:attrNameLst>
                                          <p:attrName>ppt_x</p:attrName>
                                        </p:attrNameLst>
                                      </p:cBhvr>
                                      <p:tavLst>
                                        <p:tav tm="0">
                                          <p:val>
                                            <p:strVal val="0-#ppt_w/2"/>
                                          </p:val>
                                        </p:tav>
                                        <p:tav tm="100000">
                                          <p:val>
                                            <p:strVal val="#ppt_x"/>
                                          </p:val>
                                        </p:tav>
                                      </p:tavLst>
                                    </p:anim>
                                    <p:anim calcmode="lin" valueType="num">
                                      <p:cBhvr additive="base">
                                        <p:cTn id="88" dur="500" fill="hold"/>
                                        <p:tgtEl>
                                          <p:spTgt spid="39"/>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500" fill="hold"/>
                                        <p:tgtEl>
                                          <p:spTgt spid="40"/>
                                        </p:tgtEl>
                                        <p:attrNameLst>
                                          <p:attrName>ppt_x</p:attrName>
                                        </p:attrNameLst>
                                      </p:cBhvr>
                                      <p:tavLst>
                                        <p:tav tm="0">
                                          <p:val>
                                            <p:strVal val="0-#ppt_w/2"/>
                                          </p:val>
                                        </p:tav>
                                        <p:tav tm="100000">
                                          <p:val>
                                            <p:strVal val="#ppt_x"/>
                                          </p:val>
                                        </p:tav>
                                      </p:tavLst>
                                    </p:anim>
                                    <p:anim calcmode="lin" valueType="num">
                                      <p:cBhvr additive="base">
                                        <p:cTn id="92" dur="500" fill="hold"/>
                                        <p:tgtEl>
                                          <p:spTgt spid="40"/>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additive="base">
                                        <p:cTn id="95" dur="500" fill="hold"/>
                                        <p:tgtEl>
                                          <p:spTgt spid="41"/>
                                        </p:tgtEl>
                                        <p:attrNameLst>
                                          <p:attrName>ppt_x</p:attrName>
                                        </p:attrNameLst>
                                      </p:cBhvr>
                                      <p:tavLst>
                                        <p:tav tm="0">
                                          <p:val>
                                            <p:strVal val="0-#ppt_w/2"/>
                                          </p:val>
                                        </p:tav>
                                        <p:tav tm="100000">
                                          <p:val>
                                            <p:strVal val="#ppt_x"/>
                                          </p:val>
                                        </p:tav>
                                      </p:tavLst>
                                    </p:anim>
                                    <p:anim calcmode="lin" valueType="num">
                                      <p:cBhvr additive="base">
                                        <p:cTn id="96" dur="500" fill="hold"/>
                                        <p:tgtEl>
                                          <p:spTgt spid="4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0-#ppt_w/2"/>
                                          </p:val>
                                        </p:tav>
                                        <p:tav tm="100000">
                                          <p:val>
                                            <p:strVal val="#ppt_x"/>
                                          </p:val>
                                        </p:tav>
                                      </p:tavLst>
                                    </p:anim>
                                    <p:anim calcmode="lin" valueType="num">
                                      <p:cBhvr additive="base">
                                        <p:cTn id="100" dur="500" fill="hold"/>
                                        <p:tgtEl>
                                          <p:spTgt spid="42"/>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0-#ppt_w/2"/>
                                          </p:val>
                                        </p:tav>
                                        <p:tav tm="100000">
                                          <p:val>
                                            <p:strVal val="#ppt_x"/>
                                          </p:val>
                                        </p:tav>
                                      </p:tavLst>
                                    </p:anim>
                                    <p:anim calcmode="lin" valueType="num">
                                      <p:cBhvr additive="base">
                                        <p:cTn id="104" dur="500" fill="hold"/>
                                        <p:tgtEl>
                                          <p:spTgt spid="4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0-#ppt_w/2"/>
                                          </p:val>
                                        </p:tav>
                                        <p:tav tm="100000">
                                          <p:val>
                                            <p:strVal val="#ppt_x"/>
                                          </p:val>
                                        </p:tav>
                                      </p:tavLst>
                                    </p:anim>
                                    <p:anim calcmode="lin" valueType="num">
                                      <p:cBhvr additive="base">
                                        <p:cTn id="108" dur="500" fill="hold"/>
                                        <p:tgtEl>
                                          <p:spTgt spid="45"/>
                                        </p:tgtEl>
                                        <p:attrNameLst>
                                          <p:attrName>ppt_y</p:attrName>
                                        </p:attrNameLst>
                                      </p:cBhvr>
                                      <p:tavLst>
                                        <p:tav tm="0">
                                          <p:val>
                                            <p:strVal val="#ppt_y"/>
                                          </p:val>
                                        </p:tav>
                                        <p:tav tm="100000">
                                          <p:val>
                                            <p:strVal val="#ppt_y"/>
                                          </p:val>
                                        </p:tav>
                                      </p:tavLst>
                                    </p:anim>
                                  </p:childTnLst>
                                </p:cTn>
                              </p:par>
                              <p:par>
                                <p:cTn id="109" presetID="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 calcmode="lin" valueType="num">
                                      <p:cBhvr additive="base">
                                        <p:cTn id="111" dur="500" fill="hold"/>
                                        <p:tgtEl>
                                          <p:spTgt spid="43"/>
                                        </p:tgtEl>
                                        <p:attrNameLst>
                                          <p:attrName>ppt_x</p:attrName>
                                        </p:attrNameLst>
                                      </p:cBhvr>
                                      <p:tavLst>
                                        <p:tav tm="0">
                                          <p:val>
                                            <p:strVal val="0-#ppt_w/2"/>
                                          </p:val>
                                        </p:tav>
                                        <p:tav tm="100000">
                                          <p:val>
                                            <p:strVal val="#ppt_x"/>
                                          </p:val>
                                        </p:tav>
                                      </p:tavLst>
                                    </p:anim>
                                    <p:anim calcmode="lin" valueType="num">
                                      <p:cBhvr additive="base">
                                        <p:cTn id="112" dur="500" fill="hold"/>
                                        <p:tgtEl>
                                          <p:spTgt spid="4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500" fill="hold"/>
                                        <p:tgtEl>
                                          <p:spTgt spid="46"/>
                                        </p:tgtEl>
                                        <p:attrNameLst>
                                          <p:attrName>ppt_x</p:attrName>
                                        </p:attrNameLst>
                                      </p:cBhvr>
                                      <p:tavLst>
                                        <p:tav tm="0">
                                          <p:val>
                                            <p:strVal val="0-#ppt_w/2"/>
                                          </p:val>
                                        </p:tav>
                                        <p:tav tm="100000">
                                          <p:val>
                                            <p:strVal val="#ppt_x"/>
                                          </p:val>
                                        </p:tav>
                                      </p:tavLst>
                                    </p:anim>
                                    <p:anim calcmode="lin" valueType="num">
                                      <p:cBhvr additive="base">
                                        <p:cTn id="116" dur="500" fill="hold"/>
                                        <p:tgtEl>
                                          <p:spTgt spid="46"/>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 calcmode="lin" valueType="num">
                                      <p:cBhvr additive="base">
                                        <p:cTn id="119" dur="500" fill="hold"/>
                                        <p:tgtEl>
                                          <p:spTgt spid="47"/>
                                        </p:tgtEl>
                                        <p:attrNameLst>
                                          <p:attrName>ppt_x</p:attrName>
                                        </p:attrNameLst>
                                      </p:cBhvr>
                                      <p:tavLst>
                                        <p:tav tm="0">
                                          <p:val>
                                            <p:strVal val="0-#ppt_w/2"/>
                                          </p:val>
                                        </p:tav>
                                        <p:tav tm="100000">
                                          <p:val>
                                            <p:strVal val="#ppt_x"/>
                                          </p:val>
                                        </p:tav>
                                      </p:tavLst>
                                    </p:anim>
                                    <p:anim calcmode="lin" valueType="num">
                                      <p:cBhvr additive="base">
                                        <p:cTn id="120"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5" grpId="0"/>
      <p:bldP spid="36" grpId="0"/>
      <p:bldP spid="37" grpId="0"/>
      <p:bldP spid="38" grpId="0"/>
      <p:bldP spid="39" grpId="0" animBg="1"/>
      <p:bldP spid="40" grpId="0" animBg="1"/>
      <p:bldP spid="41" grpId="0" animBg="1"/>
      <p:bldP spid="42" grpId="0" animBg="1"/>
      <p:bldP spid="44" grpId="0"/>
      <p:bldP spid="45" grpId="0" animBg="1"/>
      <p:bldP spid="46" grpId="0"/>
      <p:bldP spid="4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9</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One Time Request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Chatbot</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10</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Testing</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05107"/>
            <a:ext cx="6389400" cy="2200468"/>
            <a:chOff x="1860775" y="1905257"/>
            <a:chExt cx="6389400" cy="220046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1981842" y="1905257"/>
              <a:ext cx="1448480" cy="161505"/>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71" name="Google Shape;671;p47"/>
            <p:cNvSpPr/>
            <p:nvPr/>
          </p:nvSpPr>
          <p:spPr>
            <a:xfrm>
              <a:off x="1981842" y="2324442"/>
              <a:ext cx="753313" cy="15157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3852042" y="359322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3737742" y="1966701"/>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xmlns=""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Bug</a:t>
            </a: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 </a:t>
            </a: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Fixes</a:t>
            </a: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11</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Finalize the Project</a:t>
            </a:r>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409575" y="3929112"/>
            <a:ext cx="1263799"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Documentation</a:t>
            </a: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1660659"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May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033904"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June</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July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6535940" y="3649534"/>
            <a:ext cx="633210"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43" name="Google Shape;671;p47"/>
          <p:cNvSpPr/>
          <p:nvPr/>
        </p:nvSpPr>
        <p:spPr>
          <a:xfrm>
            <a:off x="2620855" y="1553502"/>
            <a:ext cx="695167" cy="15157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679;p47"/>
          <p:cNvSpPr/>
          <p:nvPr/>
        </p:nvSpPr>
        <p:spPr>
          <a:xfrm>
            <a:off x="3737742" y="2795118"/>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47" name="Google Shape;669;p47">
            <a:extLst>
              <a:ext uri="{FF2B5EF4-FFF2-40B4-BE49-F238E27FC236}">
                <a16:creationId xmlns:a16="http://schemas.microsoft.com/office/drawing/2014/main" xmlns="" id="{A941C962-BBA0-4E59-9CB5-07BB39CBA98D}"/>
              </a:ext>
            </a:extLst>
          </p:cNvPr>
          <p:cNvSpPr/>
          <p:nvPr/>
        </p:nvSpPr>
        <p:spPr>
          <a:xfrm>
            <a:off x="6535940" y="3233828"/>
            <a:ext cx="1291316"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679;p47">
            <a:extLst>
              <a:ext uri="{FF2B5EF4-FFF2-40B4-BE49-F238E27FC236}">
                <a16:creationId xmlns:a16="http://schemas.microsoft.com/office/drawing/2014/main" xmlns="" id="{82CDA44A-2112-4443-95A2-BBC1FC6DE8B4}"/>
              </a:ext>
            </a:extLst>
          </p:cNvPr>
          <p:cNvSpPr/>
          <p:nvPr/>
        </p:nvSpPr>
        <p:spPr>
          <a:xfrm>
            <a:off x="7169150" y="4050312"/>
            <a:ext cx="65810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7638018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0-#ppt_w/2"/>
                                          </p:val>
                                        </p:tav>
                                        <p:tav tm="100000">
                                          <p:val>
                                            <p:strVal val="#ppt_x"/>
                                          </p:val>
                                        </p:tav>
                                      </p:tavLst>
                                    </p:anim>
                                    <p:anim calcmode="lin" valueType="num">
                                      <p:cBhvr additive="base">
                                        <p:cTn id="28" dur="500" fill="hold"/>
                                        <p:tgtEl>
                                          <p:spTgt spid="32"/>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0-#ppt_w/2"/>
                                          </p:val>
                                        </p:tav>
                                        <p:tav tm="100000">
                                          <p:val>
                                            <p:strVal val="#ppt_x"/>
                                          </p:val>
                                        </p:tav>
                                      </p:tavLst>
                                    </p:anim>
                                    <p:anim calcmode="lin" valueType="num">
                                      <p:cBhvr additive="base">
                                        <p:cTn id="32" dur="500" fill="hold"/>
                                        <p:tgtEl>
                                          <p:spTgt spid="24"/>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additive="base">
                                        <p:cTn id="35" dur="500" fill="hold"/>
                                        <p:tgtEl>
                                          <p:spTgt spid="25"/>
                                        </p:tgtEl>
                                        <p:attrNameLst>
                                          <p:attrName>ppt_x</p:attrName>
                                        </p:attrNameLst>
                                      </p:cBhvr>
                                      <p:tavLst>
                                        <p:tav tm="0">
                                          <p:val>
                                            <p:strVal val="0-#ppt_w/2"/>
                                          </p:val>
                                        </p:tav>
                                        <p:tav tm="100000">
                                          <p:val>
                                            <p:strVal val="#ppt_x"/>
                                          </p:val>
                                        </p:tav>
                                      </p:tavLst>
                                    </p:anim>
                                    <p:anim calcmode="lin" valueType="num">
                                      <p:cBhvr additive="base">
                                        <p:cTn id="36" dur="500" fill="hold"/>
                                        <p:tgtEl>
                                          <p:spTgt spid="25"/>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0-#ppt_w/2"/>
                                          </p:val>
                                        </p:tav>
                                        <p:tav tm="100000">
                                          <p:val>
                                            <p:strVal val="#ppt_x"/>
                                          </p:val>
                                        </p:tav>
                                      </p:tavLst>
                                    </p:anim>
                                    <p:anim calcmode="lin" valueType="num">
                                      <p:cBhvr additive="base">
                                        <p:cTn id="40" dur="500" fill="hold"/>
                                        <p:tgtEl>
                                          <p:spTgt spid="26"/>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0-#ppt_w/2"/>
                                          </p:val>
                                        </p:tav>
                                        <p:tav tm="100000">
                                          <p:val>
                                            <p:strVal val="#ppt_x"/>
                                          </p:val>
                                        </p:tav>
                                      </p:tavLst>
                                    </p:anim>
                                    <p:anim calcmode="lin" valueType="num">
                                      <p:cBhvr additive="base">
                                        <p:cTn id="44" dur="500" fill="hold"/>
                                        <p:tgtEl>
                                          <p:spTgt spid="29"/>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0-#ppt_w/2"/>
                                          </p:val>
                                        </p:tav>
                                        <p:tav tm="100000">
                                          <p:val>
                                            <p:strVal val="#ppt_x"/>
                                          </p:val>
                                        </p:tav>
                                      </p:tavLst>
                                    </p:anim>
                                    <p:anim calcmode="lin" valueType="num">
                                      <p:cBhvr additive="base">
                                        <p:cTn id="48" dur="500" fill="hold"/>
                                        <p:tgtEl>
                                          <p:spTgt spid="3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 calcmode="lin" valueType="num">
                                      <p:cBhvr additive="base">
                                        <p:cTn id="51" dur="500" fill="hold"/>
                                        <p:tgtEl>
                                          <p:spTgt spid="31"/>
                                        </p:tgtEl>
                                        <p:attrNameLst>
                                          <p:attrName>ppt_x</p:attrName>
                                        </p:attrNameLst>
                                      </p:cBhvr>
                                      <p:tavLst>
                                        <p:tav tm="0">
                                          <p:val>
                                            <p:strVal val="0-#ppt_w/2"/>
                                          </p:val>
                                        </p:tav>
                                        <p:tav tm="100000">
                                          <p:val>
                                            <p:strVal val="#ppt_x"/>
                                          </p:val>
                                        </p:tav>
                                      </p:tavLst>
                                    </p:anim>
                                    <p:anim calcmode="lin" valueType="num">
                                      <p:cBhvr additive="base">
                                        <p:cTn id="52" dur="500" fill="hold"/>
                                        <p:tgtEl>
                                          <p:spTgt spid="3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fill="hold"/>
                                        <p:tgtEl>
                                          <p:spTgt spid="33"/>
                                        </p:tgtEl>
                                        <p:attrNameLst>
                                          <p:attrName>ppt_x</p:attrName>
                                        </p:attrNameLst>
                                      </p:cBhvr>
                                      <p:tavLst>
                                        <p:tav tm="0">
                                          <p:val>
                                            <p:strVal val="0-#ppt_w/2"/>
                                          </p:val>
                                        </p:tav>
                                        <p:tav tm="100000">
                                          <p:val>
                                            <p:strVal val="#ppt_x"/>
                                          </p:val>
                                        </p:tav>
                                      </p:tavLst>
                                    </p:anim>
                                    <p:anim calcmode="lin" valueType="num">
                                      <p:cBhvr additive="base">
                                        <p:cTn id="56" dur="500" fill="hold"/>
                                        <p:tgtEl>
                                          <p:spTgt spid="3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0-#ppt_w/2"/>
                                          </p:val>
                                        </p:tav>
                                        <p:tav tm="100000">
                                          <p:val>
                                            <p:strVal val="#ppt_x"/>
                                          </p:val>
                                        </p:tav>
                                      </p:tavLst>
                                    </p:anim>
                                    <p:anim calcmode="lin" valueType="num">
                                      <p:cBhvr additive="base">
                                        <p:cTn id="60" dur="500" fill="hold"/>
                                        <p:tgtEl>
                                          <p:spTgt spid="36"/>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7"/>
                                        </p:tgtEl>
                                        <p:attrNameLst>
                                          <p:attrName>style.visibility</p:attrName>
                                        </p:attrNameLst>
                                      </p:cBhvr>
                                      <p:to>
                                        <p:strVal val="visible"/>
                                      </p:to>
                                    </p:set>
                                    <p:anim calcmode="lin" valueType="num">
                                      <p:cBhvr additive="base">
                                        <p:cTn id="63" dur="500" fill="hold"/>
                                        <p:tgtEl>
                                          <p:spTgt spid="37"/>
                                        </p:tgtEl>
                                        <p:attrNameLst>
                                          <p:attrName>ppt_x</p:attrName>
                                        </p:attrNameLst>
                                      </p:cBhvr>
                                      <p:tavLst>
                                        <p:tav tm="0">
                                          <p:val>
                                            <p:strVal val="0-#ppt_w/2"/>
                                          </p:val>
                                        </p:tav>
                                        <p:tav tm="100000">
                                          <p:val>
                                            <p:strVal val="#ppt_x"/>
                                          </p:val>
                                        </p:tav>
                                      </p:tavLst>
                                    </p:anim>
                                    <p:anim calcmode="lin" valueType="num">
                                      <p:cBhvr additive="base">
                                        <p:cTn id="64" dur="500" fill="hold"/>
                                        <p:tgtEl>
                                          <p:spTgt spid="37"/>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8"/>
                                        </p:tgtEl>
                                        <p:attrNameLst>
                                          <p:attrName>style.visibility</p:attrName>
                                        </p:attrNameLst>
                                      </p:cBhvr>
                                      <p:to>
                                        <p:strVal val="visible"/>
                                      </p:to>
                                    </p:set>
                                    <p:anim calcmode="lin" valueType="num">
                                      <p:cBhvr additive="base">
                                        <p:cTn id="67" dur="500" fill="hold"/>
                                        <p:tgtEl>
                                          <p:spTgt spid="38"/>
                                        </p:tgtEl>
                                        <p:attrNameLst>
                                          <p:attrName>ppt_x</p:attrName>
                                        </p:attrNameLst>
                                      </p:cBhvr>
                                      <p:tavLst>
                                        <p:tav tm="0">
                                          <p:val>
                                            <p:strVal val="0-#ppt_w/2"/>
                                          </p:val>
                                        </p:tav>
                                        <p:tav tm="100000">
                                          <p:val>
                                            <p:strVal val="#ppt_x"/>
                                          </p:val>
                                        </p:tav>
                                      </p:tavLst>
                                    </p:anim>
                                    <p:anim calcmode="lin" valueType="num">
                                      <p:cBhvr additive="base">
                                        <p:cTn id="68" dur="500" fill="hold"/>
                                        <p:tgtEl>
                                          <p:spTgt spid="38"/>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anim calcmode="lin" valueType="num">
                                      <p:cBhvr additive="base">
                                        <p:cTn id="71" dur="500" fill="hold"/>
                                        <p:tgtEl>
                                          <p:spTgt spid="41"/>
                                        </p:tgtEl>
                                        <p:attrNameLst>
                                          <p:attrName>ppt_x</p:attrName>
                                        </p:attrNameLst>
                                      </p:cBhvr>
                                      <p:tavLst>
                                        <p:tav tm="0">
                                          <p:val>
                                            <p:strVal val="0-#ppt_w/2"/>
                                          </p:val>
                                        </p:tav>
                                        <p:tav tm="100000">
                                          <p:val>
                                            <p:strVal val="#ppt_x"/>
                                          </p:val>
                                        </p:tav>
                                      </p:tavLst>
                                    </p:anim>
                                    <p:anim calcmode="lin" valueType="num">
                                      <p:cBhvr additive="base">
                                        <p:cTn id="72" dur="500" fill="hold"/>
                                        <p:tgtEl>
                                          <p:spTgt spid="41"/>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anim calcmode="lin" valueType="num">
                                      <p:cBhvr additive="base">
                                        <p:cTn id="75" dur="500" fill="hold"/>
                                        <p:tgtEl>
                                          <p:spTgt spid="43"/>
                                        </p:tgtEl>
                                        <p:attrNameLst>
                                          <p:attrName>ppt_x</p:attrName>
                                        </p:attrNameLst>
                                      </p:cBhvr>
                                      <p:tavLst>
                                        <p:tav tm="0">
                                          <p:val>
                                            <p:strVal val="0-#ppt_w/2"/>
                                          </p:val>
                                        </p:tav>
                                        <p:tav tm="100000">
                                          <p:val>
                                            <p:strVal val="#ppt_x"/>
                                          </p:val>
                                        </p:tav>
                                      </p:tavLst>
                                    </p:anim>
                                    <p:anim calcmode="lin" valueType="num">
                                      <p:cBhvr additive="base">
                                        <p:cTn id="76" dur="500" fill="hold"/>
                                        <p:tgtEl>
                                          <p:spTgt spid="4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6"/>
                                        </p:tgtEl>
                                        <p:attrNameLst>
                                          <p:attrName>style.visibility</p:attrName>
                                        </p:attrNameLst>
                                      </p:cBhvr>
                                      <p:to>
                                        <p:strVal val="visible"/>
                                      </p:to>
                                    </p:set>
                                    <p:anim calcmode="lin" valueType="num">
                                      <p:cBhvr additive="base">
                                        <p:cTn id="79" dur="500" fill="hold"/>
                                        <p:tgtEl>
                                          <p:spTgt spid="46"/>
                                        </p:tgtEl>
                                        <p:attrNameLst>
                                          <p:attrName>ppt_x</p:attrName>
                                        </p:attrNameLst>
                                      </p:cBhvr>
                                      <p:tavLst>
                                        <p:tav tm="0">
                                          <p:val>
                                            <p:strVal val="0-#ppt_w/2"/>
                                          </p:val>
                                        </p:tav>
                                        <p:tav tm="100000">
                                          <p:val>
                                            <p:strVal val="#ppt_x"/>
                                          </p:val>
                                        </p:tav>
                                      </p:tavLst>
                                    </p:anim>
                                    <p:anim calcmode="lin" valueType="num">
                                      <p:cBhvr additive="base">
                                        <p:cTn id="80" dur="500" fill="hold"/>
                                        <p:tgtEl>
                                          <p:spTgt spid="46"/>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anim calcmode="lin" valueType="num">
                                      <p:cBhvr additive="base">
                                        <p:cTn id="83" dur="500" fill="hold"/>
                                        <p:tgtEl>
                                          <p:spTgt spid="47"/>
                                        </p:tgtEl>
                                        <p:attrNameLst>
                                          <p:attrName>ppt_x</p:attrName>
                                        </p:attrNameLst>
                                      </p:cBhvr>
                                      <p:tavLst>
                                        <p:tav tm="0">
                                          <p:val>
                                            <p:strVal val="0-#ppt_w/2"/>
                                          </p:val>
                                        </p:tav>
                                        <p:tav tm="100000">
                                          <p:val>
                                            <p:strVal val="#ppt_x"/>
                                          </p:val>
                                        </p:tav>
                                      </p:tavLst>
                                    </p:anim>
                                    <p:anim calcmode="lin" valueType="num">
                                      <p:cBhvr additive="base">
                                        <p:cTn id="84" dur="500" fill="hold"/>
                                        <p:tgtEl>
                                          <p:spTgt spid="4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additive="base">
                                        <p:cTn id="87" dur="500" fill="hold"/>
                                        <p:tgtEl>
                                          <p:spTgt spid="48"/>
                                        </p:tgtEl>
                                        <p:attrNameLst>
                                          <p:attrName>ppt_x</p:attrName>
                                        </p:attrNameLst>
                                      </p:cBhvr>
                                      <p:tavLst>
                                        <p:tav tm="0">
                                          <p:val>
                                            <p:strVal val="0-#ppt_w/2"/>
                                          </p:val>
                                        </p:tav>
                                        <p:tav tm="100000">
                                          <p:val>
                                            <p:strVal val="#ppt_x"/>
                                          </p:val>
                                        </p:tav>
                                      </p:tavLst>
                                    </p:anim>
                                    <p:anim calcmode="lin" valueType="num">
                                      <p:cBhvr additive="base">
                                        <p:cTn id="88" dur="500" fill="hold"/>
                                        <p:tgtEl>
                                          <p:spTgt spid="48"/>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0"/>
                                  </p:stCondLst>
                                  <p:childTnLst>
                                    <p:set>
                                      <p:cBhvr>
                                        <p:cTn id="90" dur="1" fill="hold">
                                          <p:stCondLst>
                                            <p:cond delay="0"/>
                                          </p:stCondLst>
                                        </p:cTn>
                                        <p:tgtEl>
                                          <p:spTgt spid="665"/>
                                        </p:tgtEl>
                                        <p:attrNameLst>
                                          <p:attrName>style.visibility</p:attrName>
                                        </p:attrNameLst>
                                      </p:cBhvr>
                                      <p:to>
                                        <p:strVal val="visible"/>
                                      </p:to>
                                    </p:set>
                                    <p:anim calcmode="lin" valueType="num">
                                      <p:cBhvr additive="base">
                                        <p:cTn id="91" dur="500" fill="hold"/>
                                        <p:tgtEl>
                                          <p:spTgt spid="665"/>
                                        </p:tgtEl>
                                        <p:attrNameLst>
                                          <p:attrName>ppt_x</p:attrName>
                                        </p:attrNameLst>
                                      </p:cBhvr>
                                      <p:tavLst>
                                        <p:tav tm="0">
                                          <p:val>
                                            <p:strVal val="0-#ppt_w/2"/>
                                          </p:val>
                                        </p:tav>
                                        <p:tav tm="100000">
                                          <p:val>
                                            <p:strVal val="#ppt_x"/>
                                          </p:val>
                                        </p:tav>
                                      </p:tavLst>
                                    </p:anim>
                                    <p:anim calcmode="lin" valueType="num">
                                      <p:cBhvr additive="base">
                                        <p:cTn id="92" dur="500" fill="hold"/>
                                        <p:tgtEl>
                                          <p:spTgt spid="6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33" grpId="0"/>
      <p:bldP spid="36" grpId="0"/>
      <p:bldP spid="37" grpId="0"/>
      <p:bldP spid="38" grpId="0"/>
      <p:bldP spid="41" grpId="0" animBg="1"/>
      <p:bldP spid="43" grpId="0" animBg="1"/>
      <p:bldP spid="46" grpId="0" animBg="1"/>
      <p:bldP spid="47" grpId="0" animBg="1"/>
      <p:bldP spid="4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Node.js: </a:t>
            </a:r>
            <a:r>
              <a:rPr lang="en-US" dirty="0"/>
              <a:t>It is an open source, cross-platform runtime environment for developing </a:t>
            </a:r>
            <a:r>
              <a:rPr lang="en-US" b="1" i="1" dirty="0"/>
              <a:t>server-side</a:t>
            </a:r>
            <a:r>
              <a:rPr lang="en-US" dirty="0"/>
              <a:t> and networking applications</a:t>
            </a:r>
          </a:p>
          <a:p>
            <a:pPr lvl="0"/>
            <a:endParaRPr lang="en-US" sz="1100" dirty="0"/>
          </a:p>
          <a:p>
            <a:pPr lvl="0"/>
            <a:r>
              <a:rPr lang="en-US" b="1" dirty="0"/>
              <a:t>Dart Programming Language:</a:t>
            </a:r>
            <a:r>
              <a:rPr lang="en-US" dirty="0"/>
              <a:t> Dart is a client-optimized programming language for apps on multiple platforms such as mobile, desktop, server, and web applications</a:t>
            </a:r>
          </a:p>
          <a:p>
            <a:pPr lvl="0"/>
            <a:endParaRPr lang="en-US" b="1" dirty="0"/>
          </a:p>
          <a:p>
            <a:pPr lvl="0"/>
            <a:r>
              <a:rPr lang="en-US" b="1" dirty="0"/>
              <a:t>Flutter:</a:t>
            </a:r>
            <a:r>
              <a:rPr lang="en-US" dirty="0"/>
              <a:t> It is a free and open-source mobile UI framework created by Google and released in May 2017. In a nutshell, it allows us to create a native mobile application with only one codebase. </a:t>
            </a:r>
            <a:endParaRPr lang="en-US" sz="1400" dirty="0"/>
          </a:p>
          <a:p>
            <a:pPr lvl="0"/>
            <a:endParaRPr lang="en-US" b="1" dirty="0"/>
          </a:p>
          <a:p>
            <a:pPr lvl="0"/>
            <a:r>
              <a:rPr lang="en-US" b="1" dirty="0"/>
              <a:t>Firebase: </a:t>
            </a:r>
            <a:r>
              <a:rPr lang="en-US" dirty="0"/>
              <a:t>It is a Backend-as-a-Service (</a:t>
            </a:r>
            <a:r>
              <a:rPr lang="en-US" dirty="0" err="1"/>
              <a:t>BaaS</a:t>
            </a:r>
            <a:r>
              <a:rPr lang="en-US" dirty="0"/>
              <a:t>) by Google that provides developers with a variety of tools and services to help them develop quality apps. Firebase is categorized as a NoSQL database program, which stores data in JSON-like documents. </a:t>
            </a:r>
          </a:p>
          <a:p>
            <a:pPr lvl="0"/>
            <a:endParaRPr lang="en-US" sz="1100" dirty="0"/>
          </a:p>
        </p:txBody>
      </p:sp>
    </p:spTree>
    <p:extLst>
      <p:ext uri="{BB962C8B-B14F-4D97-AF65-F5344CB8AC3E}">
        <p14:creationId xmlns:p14="http://schemas.microsoft.com/office/powerpoint/2010/main" val="150873788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03">
                                            <p:txEl>
                                              <p:pRg st="6" end="6"/>
                                            </p:txEl>
                                          </p:spTgt>
                                        </p:tgtEl>
                                        <p:attrNameLst>
                                          <p:attrName>style.visibility</p:attrName>
                                        </p:attrNameLst>
                                      </p:cBhvr>
                                      <p:to>
                                        <p:strVal val="visible"/>
                                      </p:to>
                                    </p:set>
                                    <p:animEffect transition="in" filter="fade">
                                      <p:cBhvr>
                                        <p:cTn id="19"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Google Maps Platform:</a:t>
            </a:r>
            <a:r>
              <a:rPr lang="en-US" dirty="0"/>
              <a:t> It is a set of APIs and SDKs that allows developers to embed Google Maps into their mobile apps and web pages, or to retrieve data from Google Maps.</a:t>
            </a:r>
          </a:p>
          <a:p>
            <a:pPr lvl="0"/>
            <a:endParaRPr lang="en-US" sz="1100" dirty="0"/>
          </a:p>
          <a:p>
            <a:pPr lvl="0"/>
            <a:r>
              <a:rPr lang="en-US" b="1" dirty="0"/>
              <a:t>Agora Platform:</a:t>
            </a:r>
            <a:r>
              <a:rPr lang="en-US" dirty="0"/>
              <a:t> It is a platform as a service which enables a wide range of real-time engagement possibilities. It has voice and video calls SDK which lets you integrate high-quality, stutter-free interactive voice chat into your app.</a:t>
            </a:r>
          </a:p>
          <a:p>
            <a:pPr lvl="0"/>
            <a:endParaRPr lang="en-US" sz="1100" dirty="0"/>
          </a:p>
          <a:p>
            <a:pPr lvl="0"/>
            <a:r>
              <a:rPr lang="en-US" b="1" dirty="0"/>
              <a:t>Dialogflow:</a:t>
            </a:r>
            <a:r>
              <a:rPr lang="en-US" dirty="0"/>
              <a:t> It is a natural language understanding platform by Google used to design and integrate a conversational user interface into mobile apps, web applications, devices, bots, interactive voice response systems and related uses. It uses rule-based grammar matching as well as machine learning matching.</a:t>
            </a:r>
          </a:p>
          <a:p>
            <a:pPr lvl="0"/>
            <a:endParaRPr lang="en-US" sz="1100" dirty="0"/>
          </a:p>
          <a:p>
            <a:pPr lvl="0"/>
            <a:r>
              <a:rPr lang="en-US" sz="1100" b="1" dirty="0"/>
              <a:t>Postman: </a:t>
            </a:r>
            <a:r>
              <a:rPr lang="en-US" dirty="0"/>
              <a:t>It is a collaboration platform for API development. Postman’s features simplify each step of building an API and streamline collaboration so you can create better APIs – faster.</a:t>
            </a:r>
            <a:endParaRPr lang="en-US" sz="1100" b="1" dirty="0"/>
          </a:p>
          <a:p>
            <a:pPr algn="just"/>
            <a:endParaRPr lang="en-US" sz="1400" dirty="0"/>
          </a:p>
        </p:txBody>
      </p:sp>
    </p:spTree>
    <p:extLst>
      <p:ext uri="{BB962C8B-B14F-4D97-AF65-F5344CB8AC3E}">
        <p14:creationId xmlns:p14="http://schemas.microsoft.com/office/powerpoint/2010/main" val="3424289304"/>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03">
                                            <p:txEl>
                                              <p:pRg st="6" end="6"/>
                                            </p:txEl>
                                          </p:spTgt>
                                        </p:tgtEl>
                                        <p:attrNameLst>
                                          <p:attrName>style.visibility</p:attrName>
                                        </p:attrNameLst>
                                      </p:cBhvr>
                                      <p:to>
                                        <p:strVal val="visible"/>
                                      </p:to>
                                    </p:set>
                                    <p:animEffect transition="in" filter="fade">
                                      <p:cBhvr>
                                        <p:cTn id="19"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4" y="3063369"/>
            <a:ext cx="3380101"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Related Works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pic>
        <p:nvPicPr>
          <p:cNvPr id="1026" name="Picture 2" descr="https://icons.iconarchive.com/icons/inipagi/business-economic/1024/team-work-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4585" y="99094"/>
            <a:ext cx="4044711" cy="4044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429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grpSp>
        <p:nvGrpSpPr>
          <p:cNvPr id="1177" name="Google Shape;1177;p65"/>
          <p:cNvGrpSpPr/>
          <p:nvPr/>
        </p:nvGrpSpPr>
        <p:grpSpPr>
          <a:xfrm>
            <a:off x="4254759" y="825717"/>
            <a:ext cx="4457231" cy="3648183"/>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xmlns="" id="{28526466-8EC9-41A5-917A-BADBDD28E72C}"/>
              </a:ext>
            </a:extLst>
          </p:cNvPr>
          <p:cNvSpPr/>
          <p:nvPr/>
        </p:nvSpPr>
        <p:spPr>
          <a:xfrm>
            <a:off x="557667" y="1306286"/>
            <a:ext cx="1196488" cy="774441"/>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889;p54">
            <a:extLst>
              <a:ext uri="{FF2B5EF4-FFF2-40B4-BE49-F238E27FC236}">
                <a16:creationId xmlns:a16="http://schemas.microsoft.com/office/drawing/2014/main" xmlns="" id="{E01788D3-CEDD-4BC6-8520-3F2FD2D7A320}"/>
              </a:ext>
            </a:extLst>
          </p:cNvPr>
          <p:cNvSpPr txBox="1">
            <a:spLocks/>
          </p:cNvSpPr>
          <p:nvPr/>
        </p:nvSpPr>
        <p:spPr>
          <a:xfrm>
            <a:off x="119403" y="1575890"/>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New Zealand Red Cross First Aid</a:t>
            </a:r>
            <a:endParaRPr lang="en-GB" sz="1600" dirty="0">
              <a:solidFill>
                <a:srgbClr val="7030A0"/>
              </a:solidFill>
              <a:latin typeface="Calistoga" panose="020B0604020202020204" charset="0"/>
            </a:endParaRPr>
          </a:p>
        </p:txBody>
      </p:sp>
      <p:sp>
        <p:nvSpPr>
          <p:cNvPr id="17" name="Subtitle 4">
            <a:extLst>
              <a:ext uri="{FF2B5EF4-FFF2-40B4-BE49-F238E27FC236}">
                <a16:creationId xmlns:a16="http://schemas.microsoft.com/office/drawing/2014/main" xmlns="" id="{FC1A9E43-13B1-4CAF-85A3-B9F5D0C8E437}"/>
              </a:ext>
            </a:extLst>
          </p:cNvPr>
          <p:cNvSpPr>
            <a:spLocks noGrp="1"/>
          </p:cNvSpPr>
          <p:nvPr>
            <p:ph type="subTitle" idx="1"/>
          </p:nvPr>
        </p:nvSpPr>
        <p:spPr>
          <a:xfrm>
            <a:off x="119403" y="1929274"/>
            <a:ext cx="3930083" cy="2197891"/>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Web application that provides courses and step by step instructions for a variety of emergencies.</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Doesn’t send a paramedic to help the victim.</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It relies on normal users to understand and follow the first aid instructions shown</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pic>
        <p:nvPicPr>
          <p:cNvPr id="7" name="Picture 6">
            <a:extLst>
              <a:ext uri="{FF2B5EF4-FFF2-40B4-BE49-F238E27FC236}">
                <a16:creationId xmlns:a16="http://schemas.microsoft.com/office/drawing/2014/main" xmlns="" id="{D872ECB2-5BC4-4030-BBD3-0F446CFDD0B1}"/>
              </a:ext>
            </a:extLst>
          </p:cNvPr>
          <p:cNvPicPr>
            <a:picLocks noChangeAspect="1"/>
          </p:cNvPicPr>
          <p:nvPr/>
        </p:nvPicPr>
        <p:blipFill>
          <a:blip r:embed="rId3"/>
          <a:stretch>
            <a:fillRect/>
          </a:stretch>
        </p:blipFill>
        <p:spPr>
          <a:xfrm>
            <a:off x="4386696" y="976353"/>
            <a:ext cx="4206205" cy="2474651"/>
          </a:xfrm>
          <a:prstGeom prst="rect">
            <a:avLst/>
          </a:prstGeom>
        </p:spPr>
      </p:pic>
    </p:spTree>
    <p:extLst>
      <p:ext uri="{BB962C8B-B14F-4D97-AF65-F5344CB8AC3E}">
        <p14:creationId xmlns:p14="http://schemas.microsoft.com/office/powerpoint/2010/main" val="13744874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7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500"/>
                                        <p:tgtEl>
                                          <p:spTgt spid="17">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7">
                                            <p:txEl>
                                              <p:pRg st="1" end="1"/>
                                            </p:txEl>
                                          </p:spTgt>
                                        </p:tgtEl>
                                        <p:attrNameLst>
                                          <p:attrName>style.visibility</p:attrName>
                                        </p:attrNameLst>
                                      </p:cBhvr>
                                      <p:to>
                                        <p:strVal val="visible"/>
                                      </p:to>
                                    </p:set>
                                    <p:animEffect transition="in" filter="fade">
                                      <p:cBhvr>
                                        <p:cTn id="20" dur="500"/>
                                        <p:tgtEl>
                                          <p:spTgt spid="17">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fade">
                                      <p:cBhvr>
                                        <p:cTn id="24"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xmlns="" id="{0F926F57-3F64-469F-8D9F-8F0AE5E5E0F0}"/>
              </a:ext>
            </a:extLst>
          </p:cNvPr>
          <p:cNvPicPr>
            <a:picLocks noChangeAspect="1"/>
          </p:cNvPicPr>
          <p:nvPr/>
        </p:nvPicPr>
        <p:blipFill>
          <a:blip r:embed="rId3"/>
          <a:stretch>
            <a:fillRect/>
          </a:stretch>
        </p:blipFill>
        <p:spPr>
          <a:xfrm>
            <a:off x="1134576" y="683749"/>
            <a:ext cx="1849325" cy="3498056"/>
          </a:xfrm>
          <a:prstGeom prst="rect">
            <a:avLst/>
          </a:prstGeom>
        </p:spPr>
      </p:pic>
      <p:sp>
        <p:nvSpPr>
          <p:cNvPr id="15" name="Google Shape;889;p54">
            <a:extLst>
              <a:ext uri="{FF2B5EF4-FFF2-40B4-BE49-F238E27FC236}">
                <a16:creationId xmlns:a16="http://schemas.microsoft.com/office/drawing/2014/main" xmlns="" id="{8A0FCD96-FF43-4429-9ADC-688166CD9D14}"/>
              </a:ext>
            </a:extLst>
          </p:cNvPr>
          <p:cNvSpPr txBox="1">
            <a:spLocks/>
          </p:cNvSpPr>
          <p:nvPr/>
        </p:nvSpPr>
        <p:spPr>
          <a:xfrm>
            <a:off x="3996584" y="2307761"/>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PulsePoint</a:t>
            </a: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 Respond </a:t>
            </a:r>
          </a:p>
        </p:txBody>
      </p:sp>
      <p:sp>
        <p:nvSpPr>
          <p:cNvPr id="16" name="Subtitle 4">
            <a:extLst>
              <a:ext uri="{FF2B5EF4-FFF2-40B4-BE49-F238E27FC236}">
                <a16:creationId xmlns:a16="http://schemas.microsoft.com/office/drawing/2014/main" xmlns="" id="{B3E9092A-BBF7-44EB-AD71-AB155AFB0720}"/>
              </a:ext>
            </a:extLst>
          </p:cNvPr>
          <p:cNvSpPr>
            <a:spLocks noGrp="1"/>
          </p:cNvSpPr>
          <p:nvPr>
            <p:ph type="subTitle" idx="1"/>
          </p:nvPr>
        </p:nvSpPr>
        <p:spPr>
          <a:xfrm>
            <a:off x="3856626" y="2651245"/>
            <a:ext cx="4858750" cy="1966704"/>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Informs users of emergencies in their community and can request their help when CPR is needed nearby.</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Mostly concentrates on cardiac attack.</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People sent to help victims aren’t necessarily paramedics.</a:t>
            </a:r>
          </a:p>
          <a:p>
            <a:pPr algn="just">
              <a:lnSpc>
                <a:spcPct val="150000"/>
              </a:lnSpc>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No voice or video call are provided.</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6349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fade">
                                      <p:cBhvr>
                                        <p:cTn id="20" dur="500"/>
                                        <p:tgtEl>
                                          <p:spTgt spid="16">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6">
                                            <p:txEl>
                                              <p:pRg st="3" end="3"/>
                                            </p:txEl>
                                          </p:spTgt>
                                        </p:tgtEl>
                                        <p:attrNameLst>
                                          <p:attrName>style.visibility</p:attrName>
                                        </p:attrNameLst>
                                      </p:cBhvr>
                                      <p:to>
                                        <p:strVal val="visible"/>
                                      </p:to>
                                    </p:set>
                                    <p:animEffect transition="in" filter="fade">
                                      <p:cBhvr>
                                        <p:cTn id="28"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xmlns="" id="{09D139A4-1D0D-4A79-A1E3-550978372376}"/>
              </a:ext>
            </a:extLst>
          </p:cNvPr>
          <p:cNvPicPr>
            <a:picLocks noChangeAspect="1"/>
          </p:cNvPicPr>
          <p:nvPr/>
        </p:nvPicPr>
        <p:blipFill>
          <a:blip r:embed="rId3"/>
          <a:stretch>
            <a:fillRect/>
          </a:stretch>
        </p:blipFill>
        <p:spPr>
          <a:xfrm>
            <a:off x="1132778" y="867961"/>
            <a:ext cx="1852905" cy="3227914"/>
          </a:xfrm>
          <a:prstGeom prst="rect">
            <a:avLst/>
          </a:prstGeom>
        </p:spPr>
      </p:pic>
      <p:sp>
        <p:nvSpPr>
          <p:cNvPr id="21" name="Google Shape;889;p54">
            <a:extLst>
              <a:ext uri="{FF2B5EF4-FFF2-40B4-BE49-F238E27FC236}">
                <a16:creationId xmlns:a16="http://schemas.microsoft.com/office/drawing/2014/main" xmlns="" id="{F5EC558D-989A-4806-953D-2D64A54C589F}"/>
              </a:ext>
            </a:extLst>
          </p:cNvPr>
          <p:cNvSpPr txBox="1">
            <a:spLocks/>
          </p:cNvSpPr>
          <p:nvPr/>
        </p:nvSpPr>
        <p:spPr>
          <a:xfrm>
            <a:off x="4284180" y="2330665"/>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Asifny</a:t>
            </a:r>
            <a:endPar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endParaRPr>
          </a:p>
        </p:txBody>
      </p:sp>
      <p:sp>
        <p:nvSpPr>
          <p:cNvPr id="22" name="Subtitle 4">
            <a:extLst>
              <a:ext uri="{FF2B5EF4-FFF2-40B4-BE49-F238E27FC236}">
                <a16:creationId xmlns:a16="http://schemas.microsoft.com/office/drawing/2014/main" xmlns="" id="{E0DF6905-2665-42D8-BC18-14EAED6DA10A}"/>
              </a:ext>
            </a:extLst>
          </p:cNvPr>
          <p:cNvSpPr txBox="1">
            <a:spLocks/>
          </p:cNvSpPr>
          <p:nvPr/>
        </p:nvSpPr>
        <p:spPr>
          <a:xfrm>
            <a:off x="4072753" y="2790664"/>
            <a:ext cx="4117869" cy="1669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spcAft>
                <a:spcPts val="1200"/>
              </a:spcAft>
              <a:buFont typeface="Arial" panose="020B0604020202020204" pitchFamily="34" charset="0"/>
              <a:buChar char="•"/>
            </a:pPr>
            <a:r>
              <a:rPr lang="en-US" sz="1200" b="1" dirty="0" err="1">
                <a:latin typeface="Open Sans" panose="020B0604020202020204" charset="0"/>
                <a:ea typeface="Open Sans" panose="020B0604020202020204" charset="0"/>
                <a:cs typeface="Open Sans" panose="020B0604020202020204" charset="0"/>
              </a:rPr>
              <a:t>Asifny</a:t>
            </a:r>
            <a:r>
              <a:rPr lang="en-US" sz="1200" b="1" dirty="0">
                <a:latin typeface="Open Sans" panose="020B0604020202020204" charset="0"/>
                <a:ea typeface="Open Sans" panose="020B0604020202020204" charset="0"/>
                <a:cs typeface="Open Sans" panose="020B0604020202020204" charset="0"/>
              </a:rPr>
              <a:t> sends a distress call by SMS service to Saudi Red Crescent Authority and relatives.</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application sends an ambulance - not a nearby person with a first aid certificate - to the patient in order to save his life.</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makes the process of reaching the patient slower.</a:t>
            </a:r>
          </a:p>
        </p:txBody>
      </p:sp>
    </p:spTree>
    <p:extLst>
      <p:ext uri="{BB962C8B-B14F-4D97-AF65-F5344CB8AC3E}">
        <p14:creationId xmlns:p14="http://schemas.microsoft.com/office/powerpoint/2010/main" val="308917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034585" y="3142028"/>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a:t>
            </a:r>
            <a:br>
              <a:rPr lang="en-US" dirty="0"/>
            </a:br>
            <a:r>
              <a:rPr lang="en-US" dirty="0"/>
              <a:t>Analysis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pic>
        <p:nvPicPr>
          <p:cNvPr id="10" name="Picture 9">
            <a:extLst>
              <a:ext uri="{FF2B5EF4-FFF2-40B4-BE49-F238E27FC236}">
                <a16:creationId xmlns:a16="http://schemas.microsoft.com/office/drawing/2014/main" xmlns="" id="{19948362-5626-4193-9C29-BD462B286BE5}"/>
              </a:ext>
            </a:extLst>
          </p:cNvPr>
          <p:cNvPicPr>
            <a:picLocks noChangeAspect="1"/>
          </p:cNvPicPr>
          <p:nvPr/>
        </p:nvPicPr>
        <p:blipFill>
          <a:blip r:embed="rId3"/>
          <a:stretch>
            <a:fillRect/>
          </a:stretch>
        </p:blipFill>
        <p:spPr>
          <a:xfrm>
            <a:off x="3814753" y="42338"/>
            <a:ext cx="4127771" cy="4127771"/>
          </a:xfrm>
          <a:prstGeom prst="rect">
            <a:avLst/>
          </a:prstGeom>
        </p:spPr>
      </p:pic>
    </p:spTree>
    <p:extLst>
      <p:ext uri="{BB962C8B-B14F-4D97-AF65-F5344CB8AC3E}">
        <p14:creationId xmlns:p14="http://schemas.microsoft.com/office/powerpoint/2010/main" val="2493939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53"/>
          <p:cNvSpPr txBox="1">
            <a:spLocks noGrp="1"/>
          </p:cNvSpPr>
          <p:nvPr>
            <p:ph type="title"/>
          </p:nvPr>
        </p:nvSpPr>
        <p:spPr>
          <a:xfrm>
            <a:off x="285134" y="404352"/>
            <a:ext cx="4286865" cy="6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t>Functional Requirements</a:t>
            </a:r>
            <a:endParaRPr sz="2800" dirty="0"/>
          </a:p>
        </p:txBody>
      </p:sp>
      <p:sp>
        <p:nvSpPr>
          <p:cNvPr id="38" name="Subtitle 4">
            <a:extLst>
              <a:ext uri="{FF2B5EF4-FFF2-40B4-BE49-F238E27FC236}">
                <a16:creationId xmlns:a16="http://schemas.microsoft.com/office/drawing/2014/main" xmlns="" id="{812C0515-7163-4BF2-A089-64AE749C8F12}"/>
              </a:ext>
            </a:extLst>
          </p:cNvPr>
          <p:cNvSpPr txBox="1">
            <a:spLocks/>
          </p:cNvSpPr>
          <p:nvPr/>
        </p:nvSpPr>
        <p:spPr>
          <a:xfrm>
            <a:off x="186813" y="1085652"/>
            <a:ext cx="8190271" cy="37460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first aid instructions for any type of injury.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the normal user to request a Monqez for himself or for someone else in need of first aid.</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Connect the normal user to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so that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shall arrive to the emergency site.</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Provide video and voice calls between a normal user and any available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t>
            </a:r>
          </a:p>
          <a:p>
            <a:pPr marL="127000" indent="0" algn="just"/>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Monqez applications and their certificates to administrators.</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Add points to a Monqez when he completes a request. These points can be redeemed when a sponsor provides pointing system.</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1060905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xEl>
                                              <p:pRg st="2" end="2"/>
                                            </p:txEl>
                                          </p:spTgt>
                                        </p:tgtEl>
                                        <p:attrNameLst>
                                          <p:attrName>style.visibility</p:attrName>
                                        </p:attrNameLst>
                                      </p:cBhvr>
                                      <p:to>
                                        <p:strVal val="visible"/>
                                      </p:to>
                                    </p:set>
                                    <p:animEffect transition="in" filter="fade">
                                      <p:cBhvr>
                                        <p:cTn id="11" dur="500"/>
                                        <p:tgtEl>
                                          <p:spTgt spid="38">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xEl>
                                              <p:pRg st="4" end="4"/>
                                            </p:txEl>
                                          </p:spTgt>
                                        </p:tgtEl>
                                        <p:attrNameLst>
                                          <p:attrName>style.visibility</p:attrName>
                                        </p:attrNameLst>
                                      </p:cBhvr>
                                      <p:to>
                                        <p:strVal val="visible"/>
                                      </p:to>
                                    </p:set>
                                    <p:animEffect transition="in" filter="fade">
                                      <p:cBhvr>
                                        <p:cTn id="15" dur="500"/>
                                        <p:tgtEl>
                                          <p:spTgt spid="38">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8">
                                            <p:txEl>
                                              <p:pRg st="6" end="6"/>
                                            </p:txEl>
                                          </p:spTgt>
                                        </p:tgtEl>
                                        <p:attrNameLst>
                                          <p:attrName>style.visibility</p:attrName>
                                        </p:attrNameLst>
                                      </p:cBhvr>
                                      <p:to>
                                        <p:strVal val="visible"/>
                                      </p:to>
                                    </p:set>
                                    <p:animEffect transition="in" filter="fade">
                                      <p:cBhvr>
                                        <p:cTn id="19" dur="500"/>
                                        <p:tgtEl>
                                          <p:spTgt spid="38">
                                            <p:txEl>
                                              <p:pRg st="6" end="6"/>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xEl>
                                              <p:pRg st="8" end="8"/>
                                            </p:txEl>
                                          </p:spTgt>
                                        </p:tgtEl>
                                        <p:attrNameLst>
                                          <p:attrName>style.visibility</p:attrName>
                                        </p:attrNameLst>
                                      </p:cBhvr>
                                      <p:to>
                                        <p:strVal val="visible"/>
                                      </p:to>
                                    </p:set>
                                    <p:animEffect transition="in" filter="fade">
                                      <p:cBhvr>
                                        <p:cTn id="23" dur="500"/>
                                        <p:tgtEl>
                                          <p:spTgt spid="38">
                                            <p:txEl>
                                              <p:pRg st="8" end="8"/>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xEl>
                                              <p:pRg st="10" end="10"/>
                                            </p:txEl>
                                          </p:spTgt>
                                        </p:tgtEl>
                                        <p:attrNameLst>
                                          <p:attrName>style.visibility</p:attrName>
                                        </p:attrNameLst>
                                      </p:cBhvr>
                                      <p:to>
                                        <p:strVal val="visible"/>
                                      </p:to>
                                    </p:set>
                                    <p:animEffect transition="in" filter="fade">
                                      <p:cBhvr>
                                        <p:cTn id="27" dur="500"/>
                                        <p:tgtEl>
                                          <p:spTgt spid="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Shape 541"/>
        <p:cNvGrpSpPr/>
        <p:nvPr/>
      </p:nvGrpSpPr>
      <p:grpSpPr>
        <a:xfrm>
          <a:off x="0" y="0"/>
          <a:ext cx="0" cy="0"/>
          <a:chOff x="0" y="0"/>
          <a:chExt cx="0" cy="0"/>
        </a:xfrm>
      </p:grpSpPr>
      <p:sp>
        <p:nvSpPr>
          <p:cNvPr id="542" name="Google Shape;542;p42"/>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a:p>
        </p:txBody>
      </p:sp>
      <p:sp>
        <p:nvSpPr>
          <p:cNvPr id="544" name="Google Shape;544;p42"/>
          <p:cNvSpPr txBox="1">
            <a:spLocks noGrp="1"/>
          </p:cNvSpPr>
          <p:nvPr>
            <p:ph type="title" idx="2"/>
          </p:nvPr>
        </p:nvSpPr>
        <p:spPr>
          <a:xfrm>
            <a:off x="2782000" y="1259401"/>
            <a:ext cx="3579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dk2"/>
                </a:solidFill>
              </a:rPr>
              <a:t>01</a:t>
            </a:r>
            <a:endParaRPr dirty="0">
              <a:solidFill>
                <a:schemeClr val="dk2"/>
              </a:solidFill>
            </a:endParaRPr>
          </a:p>
        </p:txBody>
      </p:sp>
    </p:spTree>
    <p:extLst>
      <p:ext uri="{BB962C8B-B14F-4D97-AF65-F5344CB8AC3E}">
        <p14:creationId xmlns:p14="http://schemas.microsoft.com/office/powerpoint/2010/main" val="26184936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7"/>
          <p:cNvSpPr/>
          <p:nvPr/>
        </p:nvSpPr>
        <p:spPr>
          <a:xfrm rot="5400000">
            <a:off x="850815"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rot="5400000">
            <a:off x="3379459"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rot="5400000">
            <a:off x="6071542"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rot="5400000">
            <a:off x="850815"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rot="5400000">
            <a:off x="3461178"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Performance</a:t>
            </a:r>
            <a:endParaRPr dirty="0"/>
          </a:p>
        </p:txBody>
      </p:sp>
      <p:sp>
        <p:nvSpPr>
          <p:cNvPr id="972" name="Google Shape;972;p57"/>
          <p:cNvSpPr txBox="1">
            <a:spLocks noGrp="1"/>
          </p:cNvSpPr>
          <p:nvPr>
            <p:ph type="subTitle" idx="2"/>
          </p:nvPr>
        </p:nvSpPr>
        <p:spPr>
          <a:xfrm>
            <a:off x="1298610" y="2108913"/>
            <a:ext cx="2013929"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t>Minimal searching time for nearby </a:t>
            </a:r>
            <a:r>
              <a:rPr lang="en-GB" sz="1300" dirty="0" err="1"/>
              <a:t>Monqez</a:t>
            </a:r>
            <a:r>
              <a:rPr lang="en-GB" sz="1300" dirty="0"/>
              <a:t>.</a:t>
            </a:r>
            <a:endParaRPr sz="1300" dirty="0"/>
          </a:p>
        </p:txBody>
      </p:sp>
      <p:sp>
        <p:nvSpPr>
          <p:cNvPr id="973" name="Google Shape;973;p57"/>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Usability</a:t>
            </a:r>
            <a:endParaRPr b="0" dirty="0"/>
          </a:p>
        </p:txBody>
      </p:sp>
      <p:sp>
        <p:nvSpPr>
          <p:cNvPr id="974" name="Google Shape;974;p57"/>
          <p:cNvSpPr txBox="1">
            <a:spLocks noGrp="1"/>
          </p:cNvSpPr>
          <p:nvPr>
            <p:ph type="subTitle" idx="4"/>
          </p:nvPr>
        </p:nvSpPr>
        <p:spPr>
          <a:xfrm>
            <a:off x="1298611" y="3508952"/>
            <a:ext cx="2133898"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Open Sans" panose="020B0604020202020204" charset="0"/>
                <a:ea typeface="Open Sans" panose="020B0604020202020204" charset="0"/>
                <a:cs typeface="Open Sans" panose="020B0604020202020204" charset="0"/>
              </a:rPr>
              <a:t>Application is very easy </a:t>
            </a:r>
            <a:r>
              <a:rPr lang="en-GB" dirty="0"/>
              <a:t>to use (</a:t>
            </a:r>
            <a:r>
              <a:rPr lang="en-US" sz="1400" dirty="0">
                <a:latin typeface="Open Sans" panose="020B0604020202020204" charset="0"/>
                <a:ea typeface="Open Sans" panose="020B0604020202020204" charset="0"/>
                <a:cs typeface="Open Sans" panose="020B0604020202020204" charset="0"/>
              </a:rPr>
              <a:t>user-friendly</a:t>
            </a:r>
            <a:r>
              <a:rPr lang="en-GB" dirty="0"/>
              <a:t>).</a:t>
            </a:r>
            <a:endParaRPr dirty="0"/>
          </a:p>
        </p:txBody>
      </p:sp>
      <p:sp>
        <p:nvSpPr>
          <p:cNvPr id="975" name="Google Shape;975;p57"/>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Portability</a:t>
            </a:r>
            <a:endParaRPr b="0" dirty="0"/>
          </a:p>
        </p:txBody>
      </p:sp>
      <p:sp>
        <p:nvSpPr>
          <p:cNvPr id="976" name="Google Shape;976;p57"/>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works on different OS.</a:t>
            </a:r>
            <a:endParaRPr dirty="0"/>
          </a:p>
        </p:txBody>
      </p:sp>
      <p:sp>
        <p:nvSpPr>
          <p:cNvPr id="977" name="Google Shape;977;p57"/>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Robustness</a:t>
            </a:r>
            <a:endParaRPr b="0" dirty="0"/>
          </a:p>
        </p:txBody>
      </p:sp>
      <p:sp>
        <p:nvSpPr>
          <p:cNvPr id="978" name="Google Shape;978;p57"/>
          <p:cNvSpPr txBox="1">
            <a:spLocks noGrp="1"/>
          </p:cNvSpPr>
          <p:nvPr>
            <p:ph type="subTitle" idx="8"/>
          </p:nvPr>
        </p:nvSpPr>
        <p:spPr>
          <a:xfrm>
            <a:off x="3917592" y="3508951"/>
            <a:ext cx="2302585"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a:t>
            </a:r>
            <a:r>
              <a:rPr lang="en-US" dirty="0"/>
              <a:t>handles invalid user input</a:t>
            </a:r>
            <a:r>
              <a:rPr lang="en-US" sz="1400" dirty="0">
                <a:latin typeface="Open Sans" panose="020B0604020202020204" charset="0"/>
                <a:ea typeface="Open Sans" panose="020B0604020202020204" charset="0"/>
                <a:cs typeface="Open Sans" panose="020B0604020202020204" charset="0"/>
              </a:rPr>
              <a:t>.</a:t>
            </a:r>
            <a:endParaRPr dirty="0"/>
          </a:p>
        </p:txBody>
      </p:sp>
      <p:sp>
        <p:nvSpPr>
          <p:cNvPr id="979" name="Google Shape;979;p57"/>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Reliability</a:t>
            </a:r>
            <a:endParaRPr b="0" dirty="0"/>
          </a:p>
        </p:txBody>
      </p:sp>
      <p:sp>
        <p:nvSpPr>
          <p:cNvPr id="980" name="Google Shape;980;p57"/>
          <p:cNvSpPr txBox="1">
            <a:spLocks noGrp="1"/>
          </p:cNvSpPr>
          <p:nvPr>
            <p:ph type="subTitle" idx="13"/>
          </p:nvPr>
        </p:nvSpPr>
        <p:spPr>
          <a:xfrm>
            <a:off x="6536575" y="2108913"/>
            <a:ext cx="2459941"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Open Sans" panose="020B0604020202020204" charset="0"/>
                <a:ea typeface="Open Sans" panose="020B0604020202020204" charset="0"/>
                <a:cs typeface="Open Sans" panose="020B0604020202020204" charset="0"/>
              </a:rPr>
              <a:t>Work with full functionality in worst cases.</a:t>
            </a:r>
            <a:endParaRPr dirty="0"/>
          </a:p>
        </p:txBody>
      </p:sp>
      <p:sp>
        <p:nvSpPr>
          <p:cNvPr id="983" name="Google Shape;983;p57"/>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t>Non-functional Requirements</a:t>
            </a:r>
            <a:endParaRPr sz="2800" dirty="0"/>
          </a:p>
        </p:txBody>
      </p:sp>
      <p:pic>
        <p:nvPicPr>
          <p:cNvPr id="5" name="Graphic 4">
            <a:extLst>
              <a:ext uri="{FF2B5EF4-FFF2-40B4-BE49-F238E27FC236}">
                <a16:creationId xmlns:a16="http://schemas.microsoft.com/office/drawing/2014/main" xmlns="" id="{8A18265E-7E39-4513-A1AD-4A8B4B0261BC}"/>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838732" y="1763888"/>
            <a:ext cx="389328" cy="336607"/>
          </a:xfrm>
          <a:prstGeom prst="rect">
            <a:avLst/>
          </a:prstGeom>
        </p:spPr>
      </p:pic>
      <p:pic>
        <p:nvPicPr>
          <p:cNvPr id="7" name="Graphic 6">
            <a:extLst>
              <a:ext uri="{FF2B5EF4-FFF2-40B4-BE49-F238E27FC236}">
                <a16:creationId xmlns:a16="http://schemas.microsoft.com/office/drawing/2014/main" xmlns="" id="{76F15E54-C0D7-4689-AA28-C47A61D85890}"/>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806208" y="3113604"/>
            <a:ext cx="490352" cy="433867"/>
          </a:xfrm>
          <a:prstGeom prst="rect">
            <a:avLst/>
          </a:prstGeom>
        </p:spPr>
      </p:pic>
      <p:pic>
        <p:nvPicPr>
          <p:cNvPr id="9" name="Graphic 8">
            <a:extLst>
              <a:ext uri="{FF2B5EF4-FFF2-40B4-BE49-F238E27FC236}">
                <a16:creationId xmlns:a16="http://schemas.microsoft.com/office/drawing/2014/main" xmlns="" id="{1F507CAD-E58A-48DA-8651-10CEAC0C91CF}"/>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6083119" y="1762449"/>
            <a:ext cx="380495" cy="417974"/>
          </a:xfrm>
          <a:prstGeom prst="rect">
            <a:avLst/>
          </a:prstGeom>
        </p:spPr>
      </p:pic>
      <p:pic>
        <p:nvPicPr>
          <p:cNvPr id="11" name="Graphic 10">
            <a:extLst>
              <a:ext uri="{FF2B5EF4-FFF2-40B4-BE49-F238E27FC236}">
                <a16:creationId xmlns:a16="http://schemas.microsoft.com/office/drawing/2014/main" xmlns="" id="{96796466-A86C-405D-83C4-67D7D3312BFE}"/>
              </a:ext>
            </a:extLst>
          </p:cNvPr>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3432516" y="3091262"/>
            <a:ext cx="412571" cy="488400"/>
          </a:xfrm>
          <a:prstGeom prst="rect">
            <a:avLst/>
          </a:prstGeom>
        </p:spPr>
      </p:pic>
      <p:pic>
        <p:nvPicPr>
          <p:cNvPr id="13" name="Graphic 12">
            <a:extLst>
              <a:ext uri="{FF2B5EF4-FFF2-40B4-BE49-F238E27FC236}">
                <a16:creationId xmlns:a16="http://schemas.microsoft.com/office/drawing/2014/main" xmlns="" id="{9A753508-5424-443B-9807-5ECE2E787872}"/>
              </a:ext>
            </a:extLst>
          </p:cNvPr>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3346999" y="1816388"/>
            <a:ext cx="497626" cy="334500"/>
          </a:xfrm>
          <a:prstGeom prst="rect">
            <a:avLst/>
          </a:prstGeom>
        </p:spPr>
      </p:pic>
    </p:spTree>
    <p:extLst>
      <p:ext uri="{BB962C8B-B14F-4D97-AF65-F5344CB8AC3E}">
        <p14:creationId xmlns:p14="http://schemas.microsoft.com/office/powerpoint/2010/main" val="37941184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90"/>
                                          </p:val>
                                        </p:tav>
                                        <p:tav tm="100000">
                                          <p:val>
                                            <p:fltVal val="0"/>
                                          </p:val>
                                        </p:tav>
                                      </p:tavLst>
                                    </p:anim>
                                    <p:animEffect transition="in" filter="fade">
                                      <p:cBhvr>
                                        <p:cTn id="10" dur="750"/>
                                        <p:tgtEl>
                                          <p:spTgt spid="5"/>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965"/>
                                        </p:tgtEl>
                                        <p:attrNameLst>
                                          <p:attrName>style.visibility</p:attrName>
                                        </p:attrNameLst>
                                      </p:cBhvr>
                                      <p:to>
                                        <p:strVal val="visible"/>
                                      </p:to>
                                    </p:set>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971">
                                            <p:txEl>
                                              <p:pRg st="0" end="0"/>
                                            </p:txEl>
                                          </p:spTgt>
                                        </p:tgtEl>
                                        <p:attrNameLst>
                                          <p:attrName>style.visibility</p:attrName>
                                        </p:attrNameLst>
                                      </p:cBhvr>
                                      <p:to>
                                        <p:strVal val="visible"/>
                                      </p:to>
                                    </p:set>
                                    <p:animEffect transition="in" filter="fade">
                                      <p:cBhvr>
                                        <p:cTn id="16" dur="500"/>
                                        <p:tgtEl>
                                          <p:spTgt spid="971">
                                            <p:txEl>
                                              <p:pRg st="0" end="0"/>
                                            </p:txEl>
                                          </p:spTgt>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972">
                                            <p:txEl>
                                              <p:pRg st="0" end="0"/>
                                            </p:txEl>
                                          </p:spTgt>
                                        </p:tgtEl>
                                        <p:attrNameLst>
                                          <p:attrName>style.visibility</p:attrName>
                                        </p:attrNameLst>
                                      </p:cBhvr>
                                      <p:to>
                                        <p:strVal val="visible"/>
                                      </p:to>
                                    </p:set>
                                    <p:animEffect transition="in" filter="fade">
                                      <p:cBhvr>
                                        <p:cTn id="20" dur="500"/>
                                        <p:tgtEl>
                                          <p:spTgt spid="972">
                                            <p:txEl>
                                              <p:pRg st="0" end="0"/>
                                            </p:txEl>
                                          </p:spTgt>
                                        </p:tgtEl>
                                      </p:cBhvr>
                                    </p:animEffec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ppt_w</p:attrName>
                                        </p:attrNameLst>
                                      </p:cBhvr>
                                      <p:tavLst>
                                        <p:tav tm="0" fmla="#ppt_w*sin(2.5*pi*$)">
                                          <p:val>
                                            <p:fltVal val="0"/>
                                          </p:val>
                                        </p:tav>
                                        <p:tav tm="100000">
                                          <p:val>
                                            <p:fltVal val="1"/>
                                          </p:val>
                                        </p:tav>
                                      </p:tavLst>
                                    </p:anim>
                                    <p:anim calcmode="lin" valueType="num">
                                      <p:cBhvr>
                                        <p:cTn id="26" dur="750" fill="hold"/>
                                        <p:tgtEl>
                                          <p:spTgt spid="13"/>
                                        </p:tgtEl>
                                        <p:attrNameLst>
                                          <p:attrName>ppt_h</p:attrName>
                                        </p:attrNameLst>
                                      </p:cBhvr>
                                      <p:tavLst>
                                        <p:tav tm="0">
                                          <p:val>
                                            <p:strVal val="#ppt_h"/>
                                          </p:val>
                                        </p:tav>
                                        <p:tav tm="100000">
                                          <p:val>
                                            <p:strVal val="#ppt_h"/>
                                          </p:val>
                                        </p:tav>
                                      </p:tavLst>
                                    </p:anim>
                                  </p:childTnLst>
                                </p:cTn>
                              </p:par>
                              <p:par>
                                <p:cTn id="27" presetID="1" presetClass="entr" presetSubtype="0" fill="hold" grpId="0" nodeType="with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75">
                                            <p:txEl>
                                              <p:pRg st="0" end="0"/>
                                            </p:txEl>
                                          </p:spTgt>
                                        </p:tgtEl>
                                        <p:attrNameLst>
                                          <p:attrName>style.visibility</p:attrName>
                                        </p:attrNameLst>
                                      </p:cBhvr>
                                      <p:to>
                                        <p:strVal val="visible"/>
                                      </p:to>
                                    </p:set>
                                    <p:animEffect transition="in" filter="fade">
                                      <p:cBhvr>
                                        <p:cTn id="32" dur="500"/>
                                        <p:tgtEl>
                                          <p:spTgt spid="975">
                                            <p:txEl>
                                              <p:pRg st="0" end="0"/>
                                            </p:txEl>
                                          </p:spTgt>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76">
                                            <p:txEl>
                                              <p:pRg st="0" end="0"/>
                                            </p:txEl>
                                          </p:spTgt>
                                        </p:tgtEl>
                                        <p:attrNameLst>
                                          <p:attrName>style.visibility</p:attrName>
                                        </p:attrNameLst>
                                      </p:cBhvr>
                                      <p:to>
                                        <p:strVal val="visible"/>
                                      </p:to>
                                    </p:set>
                                    <p:animEffect transition="in" filter="fade">
                                      <p:cBhvr>
                                        <p:cTn id="36" dur="500"/>
                                        <p:tgtEl>
                                          <p:spTgt spid="976">
                                            <p:txEl>
                                              <p:pRg st="0" end="0"/>
                                            </p:txEl>
                                          </p:spTgt>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p:cTn id="40" dur="500" fill="hold"/>
                                        <p:tgtEl>
                                          <p:spTgt spid="9"/>
                                        </p:tgtEl>
                                        <p:attrNameLst>
                                          <p:attrName>ppt_w</p:attrName>
                                        </p:attrNameLst>
                                      </p:cBhvr>
                                      <p:tavLst>
                                        <p:tav tm="0">
                                          <p:val>
                                            <p:fltVal val="0"/>
                                          </p:val>
                                        </p:tav>
                                        <p:tav tm="100000">
                                          <p:val>
                                            <p:strVal val="#ppt_w"/>
                                          </p:val>
                                        </p:tav>
                                      </p:tavLst>
                                    </p:anim>
                                    <p:anim calcmode="lin" valueType="num">
                                      <p:cBhvr>
                                        <p:cTn id="41" dur="500" fill="hold"/>
                                        <p:tgtEl>
                                          <p:spTgt spid="9"/>
                                        </p:tgtEl>
                                        <p:attrNameLst>
                                          <p:attrName>ppt_h</p:attrName>
                                        </p:attrNameLst>
                                      </p:cBhvr>
                                      <p:tavLst>
                                        <p:tav tm="0">
                                          <p:val>
                                            <p:fltVal val="0"/>
                                          </p:val>
                                        </p:tav>
                                        <p:tav tm="100000">
                                          <p:val>
                                            <p:strVal val="#ppt_h"/>
                                          </p:val>
                                        </p:tav>
                                      </p:tavLst>
                                    </p:anim>
                                    <p:animEffect transition="in" filter="fade">
                                      <p:cBhvr>
                                        <p:cTn id="42" dur="500"/>
                                        <p:tgtEl>
                                          <p:spTgt spid="9"/>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967"/>
                                        </p:tgtEl>
                                        <p:attrNameLst>
                                          <p:attrName>style.visibility</p:attrName>
                                        </p:attrNameLst>
                                      </p:cBhvr>
                                      <p:to>
                                        <p:strVal val="visible"/>
                                      </p:to>
                                    </p:se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979">
                                            <p:txEl>
                                              <p:pRg st="0" end="0"/>
                                            </p:txEl>
                                          </p:spTgt>
                                        </p:tgtEl>
                                        <p:attrNameLst>
                                          <p:attrName>style.visibility</p:attrName>
                                        </p:attrNameLst>
                                      </p:cBhvr>
                                      <p:to>
                                        <p:strVal val="visible"/>
                                      </p:to>
                                    </p:set>
                                    <p:animEffect transition="in" filter="fade">
                                      <p:cBhvr>
                                        <p:cTn id="48" dur="500"/>
                                        <p:tgtEl>
                                          <p:spTgt spid="979">
                                            <p:txEl>
                                              <p:pRg st="0" end="0"/>
                                            </p:txEl>
                                          </p:spTgt>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980">
                                            <p:txEl>
                                              <p:pRg st="0" end="0"/>
                                            </p:txEl>
                                          </p:spTgt>
                                        </p:tgtEl>
                                        <p:attrNameLst>
                                          <p:attrName>style.visibility</p:attrName>
                                        </p:attrNameLst>
                                      </p:cBhvr>
                                      <p:to>
                                        <p:strVal val="visible"/>
                                      </p:to>
                                    </p:set>
                                    <p:animEffect transition="in" filter="fade">
                                      <p:cBhvr>
                                        <p:cTn id="52" dur="500"/>
                                        <p:tgtEl>
                                          <p:spTgt spid="980">
                                            <p:txEl>
                                              <p:pRg st="0" end="0"/>
                                            </p:txEl>
                                          </p:spTgt>
                                        </p:tgtEl>
                                      </p:cBhvr>
                                    </p:animEffect>
                                  </p:childTnLst>
                                </p:cTn>
                              </p:par>
                            </p:childTnLst>
                          </p:cTn>
                        </p:par>
                        <p:par>
                          <p:cTn id="53" fill="hold">
                            <p:stCondLst>
                              <p:cond delay="5000"/>
                            </p:stCondLst>
                            <p:childTnLst>
                              <p:par>
                                <p:cTn id="54" presetID="21" presetClass="entr" presetSubtype="1"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heel(1)">
                                      <p:cBhvr>
                                        <p:cTn id="56" dur="500"/>
                                        <p:tgtEl>
                                          <p:spTgt spid="7"/>
                                        </p:tgtEl>
                                      </p:cBhvr>
                                    </p:animEffect>
                                  </p:childTnLst>
                                </p:cTn>
                              </p:par>
                              <p:par>
                                <p:cTn id="57" presetID="1" presetClass="entr" presetSubtype="0" fill="hold" grpId="0" nodeType="withEffect">
                                  <p:stCondLst>
                                    <p:cond delay="0"/>
                                  </p:stCondLst>
                                  <p:childTnLst>
                                    <p:set>
                                      <p:cBhvr>
                                        <p:cTn id="58" dur="1" fill="hold">
                                          <p:stCondLst>
                                            <p:cond delay="0"/>
                                          </p:stCondLst>
                                        </p:cTn>
                                        <p:tgtEl>
                                          <p:spTgt spid="968"/>
                                        </p:tgtEl>
                                        <p:attrNameLst>
                                          <p:attrName>style.visibility</p:attrName>
                                        </p:attrNameLst>
                                      </p:cBhvr>
                                      <p:to>
                                        <p:strVal val="visible"/>
                                      </p:to>
                                    </p:se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973">
                                            <p:txEl>
                                              <p:pRg st="0" end="0"/>
                                            </p:txEl>
                                          </p:spTgt>
                                        </p:tgtEl>
                                        <p:attrNameLst>
                                          <p:attrName>style.visibility</p:attrName>
                                        </p:attrNameLst>
                                      </p:cBhvr>
                                      <p:to>
                                        <p:strVal val="visible"/>
                                      </p:to>
                                    </p:set>
                                    <p:animEffect transition="in" filter="fade">
                                      <p:cBhvr>
                                        <p:cTn id="62" dur="500"/>
                                        <p:tgtEl>
                                          <p:spTgt spid="973">
                                            <p:txEl>
                                              <p:pRg st="0" end="0"/>
                                            </p:txEl>
                                          </p:spTgt>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74">
                                            <p:txEl>
                                              <p:pRg st="0" end="0"/>
                                            </p:txEl>
                                          </p:spTgt>
                                        </p:tgtEl>
                                        <p:attrNameLst>
                                          <p:attrName>style.visibility</p:attrName>
                                        </p:attrNameLst>
                                      </p:cBhvr>
                                      <p:to>
                                        <p:strVal val="visible"/>
                                      </p:to>
                                    </p:set>
                                    <p:animEffect transition="in" filter="fade">
                                      <p:cBhvr>
                                        <p:cTn id="66" dur="500"/>
                                        <p:tgtEl>
                                          <p:spTgt spid="974">
                                            <p:txEl>
                                              <p:pRg st="0" end="0"/>
                                            </p:txEl>
                                          </p:spTgt>
                                        </p:tgtEl>
                                      </p:cBhvr>
                                    </p:animEffect>
                                  </p:childTnLst>
                                </p:cTn>
                              </p:par>
                            </p:childTnLst>
                          </p:cTn>
                        </p:par>
                        <p:par>
                          <p:cTn id="67" fill="hold">
                            <p:stCondLst>
                              <p:cond delay="6500"/>
                            </p:stCondLst>
                            <p:childTnLst>
                              <p:par>
                                <p:cTn id="68" presetID="42" presetClass="entr" presetSubtype="0" fill="hold"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750"/>
                                        <p:tgtEl>
                                          <p:spTgt spid="11"/>
                                        </p:tgtEl>
                                      </p:cBhvr>
                                    </p:animEffect>
                                    <p:anim calcmode="lin" valueType="num">
                                      <p:cBhvr>
                                        <p:cTn id="71" dur="750" fill="hold"/>
                                        <p:tgtEl>
                                          <p:spTgt spid="11"/>
                                        </p:tgtEl>
                                        <p:attrNameLst>
                                          <p:attrName>ppt_x</p:attrName>
                                        </p:attrNameLst>
                                      </p:cBhvr>
                                      <p:tavLst>
                                        <p:tav tm="0">
                                          <p:val>
                                            <p:strVal val="#ppt_x"/>
                                          </p:val>
                                        </p:tav>
                                        <p:tav tm="100000">
                                          <p:val>
                                            <p:strVal val="#ppt_x"/>
                                          </p:val>
                                        </p:tav>
                                      </p:tavLst>
                                    </p:anim>
                                    <p:anim calcmode="lin" valueType="num">
                                      <p:cBhvr>
                                        <p:cTn id="72" dur="750" fill="hold"/>
                                        <p:tgtEl>
                                          <p:spTgt spid="11"/>
                                        </p:tgtEl>
                                        <p:attrNameLst>
                                          <p:attrName>ppt_y</p:attrName>
                                        </p:attrNameLst>
                                      </p:cBhvr>
                                      <p:tavLst>
                                        <p:tav tm="0">
                                          <p:val>
                                            <p:strVal val="#ppt_y+.1"/>
                                          </p:val>
                                        </p:tav>
                                        <p:tav tm="100000">
                                          <p:val>
                                            <p:strVal val="#ppt_y"/>
                                          </p:val>
                                        </p:tav>
                                      </p:tavLst>
                                    </p:anim>
                                  </p:childTnLst>
                                </p:cTn>
                              </p:par>
                              <p:par>
                                <p:cTn id="73" presetID="1" presetClass="entr" presetSubtype="0" fill="hold" grpId="0" nodeType="withEffect">
                                  <p:stCondLst>
                                    <p:cond delay="0"/>
                                  </p:stCondLst>
                                  <p:childTnLst>
                                    <p:set>
                                      <p:cBhvr>
                                        <p:cTn id="74" dur="1" fill="hold">
                                          <p:stCondLst>
                                            <p:cond delay="0"/>
                                          </p:stCondLst>
                                        </p:cTn>
                                        <p:tgtEl>
                                          <p:spTgt spid="969"/>
                                        </p:tgtEl>
                                        <p:attrNameLst>
                                          <p:attrName>style.visibility</p:attrName>
                                        </p:attrNameLst>
                                      </p:cBhvr>
                                      <p:to>
                                        <p:strVal val="visible"/>
                                      </p:to>
                                    </p:set>
                                  </p:childTnLst>
                                </p:cTn>
                              </p:par>
                            </p:childTnLst>
                          </p:cTn>
                        </p:par>
                        <p:par>
                          <p:cTn id="75" fill="hold">
                            <p:stCondLst>
                              <p:cond delay="7250"/>
                            </p:stCondLst>
                            <p:childTnLst>
                              <p:par>
                                <p:cTn id="76" presetID="10" presetClass="entr" presetSubtype="0" fill="hold" grpId="0" nodeType="afterEffect">
                                  <p:stCondLst>
                                    <p:cond delay="0"/>
                                  </p:stCondLst>
                                  <p:childTnLst>
                                    <p:set>
                                      <p:cBhvr>
                                        <p:cTn id="77" dur="1" fill="hold">
                                          <p:stCondLst>
                                            <p:cond delay="0"/>
                                          </p:stCondLst>
                                        </p:cTn>
                                        <p:tgtEl>
                                          <p:spTgt spid="977">
                                            <p:txEl>
                                              <p:pRg st="0" end="0"/>
                                            </p:txEl>
                                          </p:spTgt>
                                        </p:tgtEl>
                                        <p:attrNameLst>
                                          <p:attrName>style.visibility</p:attrName>
                                        </p:attrNameLst>
                                      </p:cBhvr>
                                      <p:to>
                                        <p:strVal val="visible"/>
                                      </p:to>
                                    </p:set>
                                    <p:animEffect transition="in" filter="fade">
                                      <p:cBhvr>
                                        <p:cTn id="78" dur="500"/>
                                        <p:tgtEl>
                                          <p:spTgt spid="977">
                                            <p:txEl>
                                              <p:pRg st="0" end="0"/>
                                            </p:txEl>
                                          </p:spTgt>
                                        </p:tgtEl>
                                      </p:cBhvr>
                                    </p:animEffect>
                                  </p:childTnLst>
                                </p:cTn>
                              </p:par>
                            </p:childTnLst>
                          </p:cTn>
                        </p:par>
                        <p:par>
                          <p:cTn id="79" fill="hold">
                            <p:stCondLst>
                              <p:cond delay="7750"/>
                            </p:stCondLst>
                            <p:childTnLst>
                              <p:par>
                                <p:cTn id="80" presetID="10" presetClass="entr" presetSubtype="0" fill="hold" grpId="0" nodeType="afterEffect">
                                  <p:stCondLst>
                                    <p:cond delay="0"/>
                                  </p:stCondLst>
                                  <p:childTnLst>
                                    <p:set>
                                      <p:cBhvr>
                                        <p:cTn id="81" dur="1" fill="hold">
                                          <p:stCondLst>
                                            <p:cond delay="0"/>
                                          </p:stCondLst>
                                        </p:cTn>
                                        <p:tgtEl>
                                          <p:spTgt spid="978">
                                            <p:txEl>
                                              <p:pRg st="0" end="0"/>
                                            </p:txEl>
                                          </p:spTgt>
                                        </p:tgtEl>
                                        <p:attrNameLst>
                                          <p:attrName>style.visibility</p:attrName>
                                        </p:attrNameLst>
                                      </p:cBhvr>
                                      <p:to>
                                        <p:strVal val="visible"/>
                                      </p:to>
                                    </p:set>
                                    <p:animEffect transition="in" filter="fade">
                                      <p:cBhvr>
                                        <p:cTn id="82" dur="500"/>
                                        <p:tgtEl>
                                          <p:spTgt spid="97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 grpId="0" animBg="1"/>
      <p:bldP spid="966" grpId="0" animBg="1"/>
      <p:bldP spid="967" grpId="0" animBg="1"/>
      <p:bldP spid="968" grpId="0" animBg="1"/>
      <p:bldP spid="969" grpId="0" animBg="1"/>
      <p:bldP spid="971" grpId="0" build="p"/>
      <p:bldP spid="972" grpId="0" build="p"/>
      <p:bldP spid="973" grpId="0" build="p"/>
      <p:bldP spid="974" grpId="0" build="p"/>
      <p:bldP spid="975" grpId="0" build="p"/>
      <p:bldP spid="976" grpId="0" build="p"/>
      <p:bldP spid="977" grpId="0" build="p"/>
      <p:bldP spid="978" grpId="0" build="p"/>
      <p:bldP spid="979" grpId="0" build="p"/>
      <p:bldP spid="980"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573874" y="1943850"/>
            <a:ext cx="5205000" cy="1255800"/>
          </a:xfrm>
        </p:spPr>
        <p:txBody>
          <a:bodyPr/>
          <a:lstStyle/>
          <a:p>
            <a:pPr algn="l"/>
            <a:r>
              <a:rPr lang="en-US" dirty="0"/>
              <a:t>Use case </a:t>
            </a:r>
            <a:br>
              <a:rPr lang="en-US" dirty="0"/>
            </a:br>
            <a:r>
              <a:rPr lang="en-US" dirty="0"/>
              <a:t>Diagram</a:t>
            </a:r>
          </a:p>
        </p:txBody>
      </p:sp>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59947370-732A-425F-8B6E-4B90D146E98D}"/>
              </a:ext>
            </a:extLst>
          </p:cNvPr>
          <p:cNvSpPr/>
          <p:nvPr/>
        </p:nvSpPr>
        <p:spPr>
          <a:xfrm>
            <a:off x="3424938" y="43542"/>
            <a:ext cx="1102612" cy="242208"/>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xmlns="" id="{BF391327-87FC-4499-8BF7-E422A924AE44}"/>
              </a:ext>
            </a:extLst>
          </p:cNvPr>
          <p:cNvPicPr>
            <a:picLocks noChangeAspect="1"/>
          </p:cNvPicPr>
          <p:nvPr/>
        </p:nvPicPr>
        <p:blipFill rotWithShape="1">
          <a:blip r:embed="rId2"/>
          <a:srcRect l="13275" t="12850" r="15418" b="10375"/>
          <a:stretch/>
        </p:blipFill>
        <p:spPr>
          <a:xfrm>
            <a:off x="3111037" y="0"/>
            <a:ext cx="6032963" cy="5099958"/>
          </a:xfrm>
          <a:prstGeom prst="rect">
            <a:avLst/>
          </a:prstGeom>
        </p:spPr>
      </p:pic>
    </p:spTree>
    <p:extLst>
      <p:ext uri="{BB962C8B-B14F-4D97-AF65-F5344CB8AC3E}">
        <p14:creationId xmlns:p14="http://schemas.microsoft.com/office/powerpoint/2010/main" val="356967365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2866789541"/>
              </p:ext>
            </p:extLst>
          </p:nvPr>
        </p:nvGraphicFramePr>
        <p:xfrm>
          <a:off x="335607" y="1255800"/>
          <a:ext cx="7511437" cy="3776988"/>
        </p:xfrm>
        <a:graphic>
          <a:graphicData uri="http://schemas.openxmlformats.org/drawingml/2006/table">
            <a:tbl>
              <a:tblPr>
                <a:noFill/>
                <a:tableStyleId>{ED669C89-411E-4D12-9A29-33E17A855F11}</a:tableStyleId>
              </a:tblPr>
              <a:tblGrid>
                <a:gridCol w="2041709">
                  <a:extLst>
                    <a:ext uri="{9D8B030D-6E8A-4147-A177-3AD203B41FA5}">
                      <a16:colId xmlns:a16="http://schemas.microsoft.com/office/drawing/2014/main" xmlns="" val="20000"/>
                    </a:ext>
                  </a:extLst>
                </a:gridCol>
                <a:gridCol w="5469728">
                  <a:extLst>
                    <a:ext uri="{9D8B030D-6E8A-4147-A177-3AD203B41FA5}">
                      <a16:colId xmlns:a16="http://schemas.microsoft.com/office/drawing/2014/main" xmlns="" val="20001"/>
                    </a:ext>
                  </a:extLst>
                </a:gridCol>
              </a:tblGrid>
              <a:tr h="491186">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Use Case Name</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Signup.</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1"/>
                  </a:ext>
                </a:extLst>
              </a:tr>
              <a:tr h="483787">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Brief Description</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User creates a new account in the system. </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2"/>
                  </a:ext>
                </a:extLst>
              </a:tr>
              <a:tr h="497490">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Actors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Normal user, Helper (Monqez).</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3"/>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Preconditions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No account exists for the user in the database.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84098436"/>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Postconditions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A new account is added to the database with the user information.</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008768813"/>
                  </a:ext>
                </a:extLst>
              </a:tr>
              <a:tr h="812055">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Main Scenario</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User enters the credentials (email and password).</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stores the credentials.</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redirects the user to the “Add Additional Information”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689033172"/>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Exception Flow</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an error message.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xmlns=""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32265933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2531256740"/>
              </p:ext>
            </p:extLst>
          </p:nvPr>
        </p:nvGraphicFramePr>
        <p:xfrm>
          <a:off x="335608" y="992777"/>
          <a:ext cx="7475982" cy="4101737"/>
        </p:xfrm>
        <a:graphic>
          <a:graphicData uri="http://schemas.openxmlformats.org/drawingml/2006/table">
            <a:tbl>
              <a:tblPr>
                <a:noFill/>
                <a:tableStyleId>{ED669C89-411E-4D12-9A29-33E17A855F11}</a:tableStyleId>
              </a:tblPr>
              <a:tblGrid>
                <a:gridCol w="2032072">
                  <a:extLst>
                    <a:ext uri="{9D8B030D-6E8A-4147-A177-3AD203B41FA5}">
                      <a16:colId xmlns:a16="http://schemas.microsoft.com/office/drawing/2014/main" xmlns="" val="20000"/>
                    </a:ext>
                  </a:extLst>
                </a:gridCol>
                <a:gridCol w="5443910">
                  <a:extLst>
                    <a:ext uri="{9D8B030D-6E8A-4147-A177-3AD203B41FA5}">
                      <a16:colId xmlns:a16="http://schemas.microsoft.com/office/drawing/2014/main" xmlns="" val="20001"/>
                    </a:ext>
                  </a:extLst>
                </a:gridCol>
              </a:tblGrid>
              <a:tr h="538576">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Use Case Name:</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Request onsite Monqez</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1"/>
                  </a:ext>
                </a:extLst>
              </a:tr>
              <a:tr h="530463">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Brief Description:</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Normal user requests helper on site.</a:t>
                      </a: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2"/>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Actors: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Normal user</a:t>
                      </a:r>
                    </a:p>
                  </a:txBody>
                  <a:tcPr marL="68580" marR="68580" marT="0" marB="0"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3"/>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Preconditions: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marR="0" lvl="0" indent="0" algn="just" rtl="0">
                        <a:lnSpc>
                          <a:spcPct val="100000"/>
                        </a:lnSpc>
                        <a:spcBef>
                          <a:spcPts val="0"/>
                        </a:spcBef>
                        <a:spcAft>
                          <a:spcPts val="0"/>
                        </a:spcAft>
                        <a:buClr>
                          <a:srgbClr val="002060"/>
                        </a:buClr>
                        <a:buFont typeface="+mj-lt"/>
                        <a:buNone/>
                      </a:pPr>
                      <a:r>
                        <a:rPr lang="en-US" sz="1000" b="0" i="0" u="none" strike="noStrike" cap="none" dirty="0">
                          <a:solidFill>
                            <a:schemeClr val="lt2"/>
                          </a:solidFill>
                          <a:latin typeface="Open Sans"/>
                          <a:ea typeface="Open Sans"/>
                          <a:cs typeface="Open Sans"/>
                          <a:sym typeface="Arial"/>
                        </a:rPr>
                        <a:t>User is logged in.</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84098436"/>
                  </a:ext>
                </a:extLst>
              </a:tr>
              <a:tr h="545488">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Postconditions:</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pPr>
                      <a:r>
                        <a:rPr lang="en-US" sz="1000" b="0" i="0" u="none" strike="noStrike" cap="none" dirty="0">
                          <a:solidFill>
                            <a:schemeClr val="lt2"/>
                          </a:solidFill>
                          <a:latin typeface="Open Sans"/>
                          <a:ea typeface="Open Sans"/>
                          <a:cs typeface="Open Sans"/>
                          <a:sym typeface="Arial"/>
                        </a:rPr>
                        <a:t>The request is added to the database.</a:t>
                      </a:r>
                    </a:p>
                    <a:p>
                      <a:pPr marL="342900" marR="0" lvl="0" indent="-342900" algn="just" rtl="0">
                        <a:lnSpc>
                          <a:spcPct val="100000"/>
                        </a:lnSpc>
                        <a:spcBef>
                          <a:spcPts val="0"/>
                        </a:spcBef>
                        <a:spcAft>
                          <a:spcPts val="0"/>
                        </a:spcAft>
                        <a:buClr>
                          <a:srgbClr val="002060"/>
                        </a:buClr>
                        <a:buFont typeface="+mj-lt"/>
                        <a:buAutoNum type="arabicPeriod"/>
                      </a:pPr>
                      <a:r>
                        <a:rPr lang="en-US" sz="1000" b="0" i="0" u="none" strike="noStrike" cap="none" dirty="0">
                          <a:solidFill>
                            <a:schemeClr val="lt2"/>
                          </a:solidFill>
                          <a:latin typeface="Open Sans"/>
                          <a:ea typeface="Open Sans"/>
                          <a:cs typeface="Open Sans"/>
                          <a:sym typeface="Arial"/>
                        </a:rPr>
                        <a:t>System notifies the nearest 3 helpers.</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008768813"/>
                  </a:ext>
                </a:extLst>
              </a:tr>
              <a:tr h="795343">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Main Scenario:</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presses the “Get Help” button.</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shows “Add Additional Information” pop-up.</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fills the request’s additional information and presses “Submit”.</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notifies the nearest 3 helpers.</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689033172"/>
                  </a:ext>
                </a:extLst>
              </a:tr>
              <a:tr h="600891">
                <a:tc>
                  <a:txBody>
                    <a:bodyPr/>
                    <a:lstStyle/>
                    <a:p>
                      <a:pPr marL="0" marR="0" lvl="0" indent="0" algn="l" rtl="0">
                        <a:lnSpc>
                          <a:spcPct val="100000"/>
                        </a:lnSpc>
                        <a:spcBef>
                          <a:spcPts val="0"/>
                        </a:spcBef>
                        <a:spcAft>
                          <a:spcPts val="0"/>
                        </a:spcAft>
                        <a:buClr>
                          <a:srgbClr val="000000"/>
                        </a:buClr>
                        <a:buFont typeface="Arial"/>
                        <a:buNone/>
                      </a:pPr>
                      <a:r>
                        <a:rPr lang="en-US" sz="1300" b="0" i="0" u="none" strike="noStrike" cap="none" dirty="0">
                          <a:solidFill>
                            <a:schemeClr val="lt1"/>
                          </a:solidFill>
                          <a:latin typeface="Calistoga"/>
                          <a:ea typeface="Calibri" panose="020F0502020204030204" pitchFamily="34" charset="0"/>
                          <a:cs typeface="Times New Roman" panose="02020603050405020304" pitchFamily="18" charset="0"/>
                          <a:sym typeface="Arial"/>
                        </a:rPr>
                        <a:t>Alternative Scenario:</a:t>
                      </a:r>
                      <a:endParaRPr lang="en-US" sz="1300" b="0" i="0" u="none" strike="noStrike" cap="none" dirty="0">
                        <a:solidFill>
                          <a:schemeClr val="lt1"/>
                        </a:solidFill>
                        <a:latin typeface="Calistoga"/>
                        <a:ea typeface="Calibri" panose="020F0502020204030204" pitchFamily="34" charset="0"/>
                        <a:cs typeface="Calibri" panose="020F0502020204030204" pitchFamily="34" charset="0"/>
                        <a:sym typeface="Arial"/>
                      </a:endParaRPr>
                    </a:p>
                  </a:txBody>
                  <a:tcPr marL="68580" marR="68580" marT="0" marB="0"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Normal user presses the “Get Help” button.</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finds that no available Monqez is near the normal user.</a:t>
                      </a:r>
                    </a:p>
                    <a:p>
                      <a:pPr marL="342900" marR="0" lvl="0" indent="-342900" algn="just" rtl="0">
                        <a:lnSpc>
                          <a:spcPct val="100000"/>
                        </a:lnSpc>
                        <a:spcBef>
                          <a:spcPts val="0"/>
                        </a:spcBef>
                        <a:spcAft>
                          <a:spcPts val="0"/>
                        </a:spcAft>
                        <a:buClr>
                          <a:srgbClr val="002060"/>
                        </a:buClr>
                        <a:buFont typeface="+mj-lt"/>
                        <a:buAutoNum type="arabicPeriod"/>
                        <a:tabLst>
                          <a:tab pos="723900" algn="l"/>
                        </a:tabLst>
                      </a:pPr>
                      <a:r>
                        <a:rPr lang="en-US" sz="1000" b="0" i="0" u="none" strike="noStrike" cap="none" dirty="0">
                          <a:solidFill>
                            <a:schemeClr val="lt2"/>
                          </a:solidFill>
                          <a:latin typeface="Open Sans"/>
                          <a:ea typeface="Open Sans"/>
                          <a:cs typeface="Open Sans"/>
                          <a:sym typeface="Arial"/>
                        </a:rPr>
                        <a:t>System informs the normal user that no available Monqez exists at the moment.</a:t>
                      </a:r>
                    </a:p>
                  </a:txBody>
                  <a:tcPr marL="68580" marR="68580" marT="0" marB="0"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xmlns=""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42280056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528224"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 Design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04</a:t>
            </a:r>
            <a:endParaRPr dirty="0"/>
          </a:p>
        </p:txBody>
      </p:sp>
      <p:pic>
        <p:nvPicPr>
          <p:cNvPr id="3" name="Picture 2">
            <a:extLst>
              <a:ext uri="{FF2B5EF4-FFF2-40B4-BE49-F238E27FC236}">
                <a16:creationId xmlns:a16="http://schemas.microsoft.com/office/drawing/2014/main" xmlns="" id="{F636A965-F9BF-4D98-8D5C-58DDAB3CE99D}"/>
              </a:ext>
            </a:extLst>
          </p:cNvPr>
          <p:cNvPicPr>
            <a:picLocks noChangeAspect="1"/>
          </p:cNvPicPr>
          <p:nvPr/>
        </p:nvPicPr>
        <p:blipFill>
          <a:blip r:embed="rId3"/>
          <a:stretch>
            <a:fillRect/>
          </a:stretch>
        </p:blipFill>
        <p:spPr>
          <a:xfrm>
            <a:off x="3250006" y="781631"/>
            <a:ext cx="5017694" cy="2866443"/>
          </a:xfrm>
          <a:prstGeom prst="rect">
            <a:avLst/>
          </a:prstGeom>
        </p:spPr>
      </p:pic>
      <p:sp>
        <p:nvSpPr>
          <p:cNvPr id="6" name="Rectangle 5">
            <a:extLst>
              <a:ext uri="{FF2B5EF4-FFF2-40B4-BE49-F238E27FC236}">
                <a16:creationId xmlns:a16="http://schemas.microsoft.com/office/drawing/2014/main" xmlns="" id="{B76F467B-6A7F-4DC7-A1AE-CB5CFBF16840}"/>
              </a:ext>
            </a:extLst>
          </p:cNvPr>
          <p:cNvSpPr/>
          <p:nvPr/>
        </p:nvSpPr>
        <p:spPr>
          <a:xfrm>
            <a:off x="3514725"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6277BAC2-8751-4C86-A720-740158BD965B}"/>
              </a:ext>
            </a:extLst>
          </p:cNvPr>
          <p:cNvSpPr/>
          <p:nvPr/>
        </p:nvSpPr>
        <p:spPr>
          <a:xfrm>
            <a:off x="6139721"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01987BCB-EFBC-4862-BE02-FF0013A7AD55}"/>
              </a:ext>
            </a:extLst>
          </p:cNvPr>
          <p:cNvSpPr/>
          <p:nvPr/>
        </p:nvSpPr>
        <p:spPr>
          <a:xfrm>
            <a:off x="4910996" y="1973812"/>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A62BB92A-663E-4FD9-A31E-ADE9326E57A2}"/>
              </a:ext>
            </a:extLst>
          </p:cNvPr>
          <p:cNvSpPr/>
          <p:nvPr/>
        </p:nvSpPr>
        <p:spPr>
          <a:xfrm>
            <a:off x="5882545" y="2121449"/>
            <a:ext cx="629211"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B5AD48CE-A09E-469F-9E9C-B06865A20E1C}"/>
              </a:ext>
            </a:extLst>
          </p:cNvPr>
          <p:cNvSpPr/>
          <p:nvPr/>
        </p:nvSpPr>
        <p:spPr>
          <a:xfrm>
            <a:off x="7654759" y="2121449"/>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C53F0158-605F-42EB-B11B-CC8AB6BC66DE}"/>
              </a:ext>
            </a:extLst>
          </p:cNvPr>
          <p:cNvSpPr/>
          <p:nvPr/>
        </p:nvSpPr>
        <p:spPr>
          <a:xfrm>
            <a:off x="5997406" y="3172424"/>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0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713225" y="381772"/>
            <a:ext cx="7717500" cy="572700"/>
          </a:xfrm>
        </p:spPr>
        <p:txBody>
          <a:bodyPr/>
          <a:lstStyle/>
          <a:p>
            <a:r>
              <a:rPr lang="en-US" dirty="0"/>
              <a:t>System Architecture</a:t>
            </a:r>
          </a:p>
        </p:txBody>
      </p:sp>
      <p:pic>
        <p:nvPicPr>
          <p:cNvPr id="5" name="Picture 4">
            <a:extLst>
              <a:ext uri="{FF2B5EF4-FFF2-40B4-BE49-F238E27FC236}">
                <a16:creationId xmlns:a16="http://schemas.microsoft.com/office/drawing/2014/main" xmlns="" id="{540FB56F-38E3-4228-B51C-D63678253C07}"/>
              </a:ext>
            </a:extLst>
          </p:cNvPr>
          <p:cNvPicPr>
            <a:picLocks noChangeAspect="1"/>
          </p:cNvPicPr>
          <p:nvPr/>
        </p:nvPicPr>
        <p:blipFill>
          <a:blip r:embed="rId2"/>
          <a:stretch>
            <a:fillRect/>
          </a:stretch>
        </p:blipFill>
        <p:spPr>
          <a:xfrm>
            <a:off x="568871" y="537371"/>
            <a:ext cx="8006207" cy="4503491"/>
          </a:xfrm>
          <a:prstGeom prst="rect">
            <a:avLst/>
          </a:prstGeom>
        </p:spPr>
      </p:pic>
    </p:spTree>
    <p:extLst>
      <p:ext uri="{BB962C8B-B14F-4D97-AF65-F5344CB8AC3E}">
        <p14:creationId xmlns:p14="http://schemas.microsoft.com/office/powerpoint/2010/main" val="2811565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xmlns="" id="{6CD6F906-519A-4014-BEBE-F8241A88EF09}"/>
              </a:ext>
            </a:extLst>
          </p:cNvPr>
          <p:cNvSpPr/>
          <p:nvPr/>
        </p:nvSpPr>
        <p:spPr>
          <a:xfrm>
            <a:off x="298580" y="802433"/>
            <a:ext cx="1586204" cy="31675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3463CB98-88B3-4A9E-87F5-765E97E03C60}"/>
              </a:ext>
            </a:extLst>
          </p:cNvPr>
          <p:cNvSpPr/>
          <p:nvPr/>
        </p:nvSpPr>
        <p:spPr>
          <a:xfrm>
            <a:off x="7125477" y="4762501"/>
            <a:ext cx="1586204" cy="13388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600830" y="117756"/>
            <a:ext cx="5205000" cy="684677"/>
          </a:xfrm>
        </p:spPr>
        <p:txBody>
          <a:bodyPr/>
          <a:lstStyle/>
          <a:p>
            <a:pPr algn="l"/>
            <a:r>
              <a:rPr lang="en-US" dirty="0"/>
              <a:t>Class Diagram</a:t>
            </a:r>
          </a:p>
        </p:txBody>
      </p:sp>
      <p:pic>
        <p:nvPicPr>
          <p:cNvPr id="12" name="Graphic 11">
            <a:extLst>
              <a:ext uri="{FF2B5EF4-FFF2-40B4-BE49-F238E27FC236}">
                <a16:creationId xmlns:a16="http://schemas.microsoft.com/office/drawing/2014/main" xmlns="" id="{5A5A6D8C-8CBF-4539-9DFE-09361A2DADA9}"/>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l="6759" t="23936" r="7771" b="9419"/>
          <a:stretch/>
        </p:blipFill>
        <p:spPr>
          <a:xfrm>
            <a:off x="34834" y="624225"/>
            <a:ext cx="9074331" cy="4519275"/>
          </a:xfrm>
          <a:prstGeom prst="rect">
            <a:avLst/>
          </a:prstGeom>
        </p:spPr>
      </p:pic>
      <p:sp>
        <p:nvSpPr>
          <p:cNvPr id="2" name="TextBox 1">
            <a:extLst>
              <a:ext uri="{FF2B5EF4-FFF2-40B4-BE49-F238E27FC236}">
                <a16:creationId xmlns:a16="http://schemas.microsoft.com/office/drawing/2014/main" xmlns="" id="{422D67B0-7FB6-491F-B053-202680F5A957}"/>
              </a:ext>
            </a:extLst>
          </p:cNvPr>
          <p:cNvSpPr txBox="1"/>
          <p:nvPr/>
        </p:nvSpPr>
        <p:spPr>
          <a:xfrm>
            <a:off x="2772251" y="1851306"/>
            <a:ext cx="1242537" cy="153888"/>
          </a:xfrm>
          <a:prstGeom prst="rect">
            <a:avLst/>
          </a:prstGeom>
          <a:noFill/>
        </p:spPr>
        <p:txBody>
          <a:bodyPr wrap="square" rtlCol="0">
            <a:spAutoFit/>
          </a:bodyPr>
          <a:lstStyle/>
          <a:p>
            <a:r>
              <a:rPr lang="en-US" sz="400" dirty="0">
                <a:latin typeface="Bahnschrift Light" panose="020B0502040204020203" pitchFamily="34" charset="0"/>
              </a:rPr>
              <a:t>Assume all models calling </a:t>
            </a:r>
            <a:r>
              <a:rPr lang="en-US" sz="400" dirty="0" err="1">
                <a:latin typeface="Bahnschrift Light" panose="020B0502040204020203" pitchFamily="34" charset="0"/>
              </a:rPr>
              <a:t>Firebase_Database</a:t>
            </a:r>
            <a:endParaRPr lang="en-US" sz="1000" dirty="0">
              <a:latin typeface="Bahnschrift Light" panose="020B0502040204020203" pitchFamily="34" charset="0"/>
            </a:endParaRPr>
          </a:p>
        </p:txBody>
      </p:sp>
      <p:sp>
        <p:nvSpPr>
          <p:cNvPr id="13" name="TextBox 12">
            <a:extLst>
              <a:ext uri="{FF2B5EF4-FFF2-40B4-BE49-F238E27FC236}">
                <a16:creationId xmlns:a16="http://schemas.microsoft.com/office/drawing/2014/main" xmlns="" id="{4AC36BC8-B8E9-45B7-BC1B-A1A52B258732}"/>
              </a:ext>
            </a:extLst>
          </p:cNvPr>
          <p:cNvSpPr txBox="1"/>
          <p:nvPr/>
        </p:nvSpPr>
        <p:spPr>
          <a:xfrm>
            <a:off x="2486025" y="1600201"/>
            <a:ext cx="442913" cy="153888"/>
          </a:xfrm>
          <a:prstGeom prst="rect">
            <a:avLst/>
          </a:prstGeom>
          <a:noFill/>
        </p:spPr>
        <p:txBody>
          <a:bodyPr wrap="square" rtlCol="0">
            <a:spAutoFit/>
          </a:bodyPr>
          <a:lstStyle/>
          <a:p>
            <a:r>
              <a:rPr lang="en-US" sz="400" dirty="0">
                <a:latin typeface="Bahnschrift Light" panose="020B0502040204020203" pitchFamily="34" charset="0"/>
              </a:rPr>
              <a:t>Database</a:t>
            </a:r>
          </a:p>
        </p:txBody>
      </p:sp>
    </p:spTree>
    <p:extLst>
      <p:ext uri="{BB962C8B-B14F-4D97-AF65-F5344CB8AC3E}">
        <p14:creationId xmlns:p14="http://schemas.microsoft.com/office/powerpoint/2010/main" val="17427615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randombar(horizontal)">
                                      <p:cBhvr>
                                        <p:cTn id="10" dur="500"/>
                                        <p:tgtEl>
                                          <p:spTgt spid="1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17" name="Picture 16">
            <a:extLst>
              <a:ext uri="{FF2B5EF4-FFF2-40B4-BE49-F238E27FC236}">
                <a16:creationId xmlns:a16="http://schemas.microsoft.com/office/drawing/2014/main" xmlns="" id="{4C360E2C-435D-467C-812D-C1CF77904672}"/>
              </a:ext>
            </a:extLst>
          </p:cNvPr>
          <p:cNvPicPr>
            <a:picLocks noChangeAspect="1"/>
          </p:cNvPicPr>
          <p:nvPr/>
        </p:nvPicPr>
        <p:blipFill rotWithShape="1">
          <a:blip r:embed="rId2"/>
          <a:srcRect l="10516" r="10516" b="24642"/>
          <a:stretch/>
        </p:blipFill>
        <p:spPr>
          <a:xfrm>
            <a:off x="2278743" y="203199"/>
            <a:ext cx="6865257" cy="4940301"/>
          </a:xfrm>
          <a:prstGeom prst="rect">
            <a:avLst/>
          </a:prstGeom>
        </p:spPr>
      </p:pic>
      <p:sp>
        <p:nvSpPr>
          <p:cNvPr id="19" name="Title 6">
            <a:extLst>
              <a:ext uri="{FF2B5EF4-FFF2-40B4-BE49-F238E27FC236}">
                <a16:creationId xmlns:a16="http://schemas.microsoft.com/office/drawing/2014/main" xmlns="" id="{EF343A52-194E-4A3E-B88E-7F9B4154DA45}"/>
              </a:ext>
            </a:extLst>
          </p:cNvPr>
          <p:cNvSpPr txBox="1">
            <a:spLocks/>
          </p:cNvSpPr>
          <p:nvPr/>
        </p:nvSpPr>
        <p:spPr>
          <a:xfrm>
            <a:off x="5711371" y="203199"/>
            <a:ext cx="52050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Apply as Monqez</a:t>
            </a:r>
          </a:p>
        </p:txBody>
      </p:sp>
    </p:spTree>
    <p:extLst>
      <p:ext uri="{BB962C8B-B14F-4D97-AF65-F5344CB8AC3E}">
        <p14:creationId xmlns:p14="http://schemas.microsoft.com/office/powerpoint/2010/main" val="4156289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3" name="Picture 2">
            <a:extLst>
              <a:ext uri="{FF2B5EF4-FFF2-40B4-BE49-F238E27FC236}">
                <a16:creationId xmlns:a16="http://schemas.microsoft.com/office/drawing/2014/main" xmlns="" id="{9B483F6B-C7CC-4C7F-A5B0-90FD85DE4080}"/>
              </a:ext>
            </a:extLst>
          </p:cNvPr>
          <p:cNvPicPr>
            <a:picLocks noChangeAspect="1"/>
          </p:cNvPicPr>
          <p:nvPr/>
        </p:nvPicPr>
        <p:blipFill rotWithShape="1">
          <a:blip r:embed="rId2"/>
          <a:srcRect t="6434"/>
          <a:stretch/>
        </p:blipFill>
        <p:spPr>
          <a:xfrm>
            <a:off x="4078423" y="4861"/>
            <a:ext cx="4847863" cy="5138639"/>
          </a:xfrm>
          <a:prstGeom prst="rect">
            <a:avLst/>
          </a:prstGeom>
        </p:spPr>
      </p:pic>
      <p:sp>
        <p:nvSpPr>
          <p:cNvPr id="8" name="Title 6">
            <a:extLst>
              <a:ext uri="{FF2B5EF4-FFF2-40B4-BE49-F238E27FC236}">
                <a16:creationId xmlns:a16="http://schemas.microsoft.com/office/drawing/2014/main" xmlns="" id="{80230531-A609-47DE-B579-86B3E7D7BE8D}"/>
              </a:ext>
            </a:extLst>
          </p:cNvPr>
          <p:cNvSpPr txBox="1">
            <a:spLocks/>
          </p:cNvSpPr>
          <p:nvPr/>
        </p:nvSpPr>
        <p:spPr>
          <a:xfrm>
            <a:off x="1475923" y="177074"/>
            <a:ext cx="26025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Request Monqez</a:t>
            </a:r>
          </a:p>
        </p:txBody>
      </p:sp>
    </p:spTree>
    <p:extLst>
      <p:ext uri="{BB962C8B-B14F-4D97-AF65-F5344CB8AC3E}">
        <p14:creationId xmlns:p14="http://schemas.microsoft.com/office/powerpoint/2010/main" val="32903983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713225" y="381772"/>
            <a:ext cx="7717500" cy="572700"/>
          </a:xfrm>
        </p:spPr>
        <p:txBody>
          <a:bodyPr/>
          <a:lstStyle/>
          <a:p>
            <a:r>
              <a:rPr lang="en-US" dirty="0"/>
              <a:t>Entity Relationship Diagram (ERD)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7418" t="9814" r="13084" b="11297"/>
          <a:stretch/>
        </p:blipFill>
        <p:spPr>
          <a:xfrm>
            <a:off x="2047875" y="866775"/>
            <a:ext cx="4637826" cy="4267200"/>
          </a:xfrm>
          <a:prstGeom prst="rect">
            <a:avLst/>
          </a:prstGeom>
        </p:spPr>
      </p:pic>
    </p:spTree>
    <p:extLst>
      <p:ext uri="{BB962C8B-B14F-4D97-AF65-F5344CB8AC3E}">
        <p14:creationId xmlns:p14="http://schemas.microsoft.com/office/powerpoint/2010/main" val="39205330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a:xfrm>
            <a:off x="713225" y="460651"/>
            <a:ext cx="2382775" cy="572700"/>
          </a:xfrm>
        </p:spPr>
        <p:txBody>
          <a:bodyPr/>
          <a:lstStyle/>
          <a:p>
            <a:r>
              <a:rPr lang="en-US" dirty="0"/>
              <a:t>Background</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r>
              <a:rPr lang="en-US" sz="1500" dirty="0"/>
              <a:t>Several people die when involved in an accident because of the absence of first aid in crucial time.</a:t>
            </a:r>
          </a:p>
          <a:p>
            <a:pPr algn="just">
              <a:lnSpc>
                <a:spcPct val="150000"/>
              </a:lnSpc>
            </a:pPr>
            <a:endParaRPr lang="en-US" sz="1500" dirty="0"/>
          </a:p>
          <a:p>
            <a:pPr algn="just">
              <a:lnSpc>
                <a:spcPct val="150000"/>
              </a:lnSpc>
            </a:pPr>
            <a:r>
              <a:rPr lang="en-US" sz="1500" dirty="0" err="1"/>
              <a:t>Monqez</a:t>
            </a:r>
            <a:r>
              <a:rPr lang="en-US" sz="1500" dirty="0"/>
              <a:t> is a mobile application that, among other features, allows a video or voice call with a qualified paramedic or requests a nearby specialist to help onsite and provide the needed first aid.</a:t>
            </a:r>
          </a:p>
          <a:p>
            <a:pPr algn="just">
              <a:lnSpc>
                <a:spcPct val="150000"/>
              </a:lnSpc>
            </a:pPr>
            <a:endParaRPr lang="en-US" sz="1500" dirty="0"/>
          </a:p>
          <a:p>
            <a:pPr algn="just">
              <a:lnSpc>
                <a:spcPct val="150000"/>
              </a:lnSpc>
            </a:pPr>
            <a:r>
              <a:rPr lang="en-US" sz="1500" dirty="0"/>
              <a:t>The project’s domain is software engineering.</a:t>
            </a:r>
          </a:p>
        </p:txBody>
      </p:sp>
    </p:spTree>
    <p:extLst>
      <p:ext uri="{BB962C8B-B14F-4D97-AF65-F5344CB8AC3E}">
        <p14:creationId xmlns:p14="http://schemas.microsoft.com/office/powerpoint/2010/main" val="29073683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500"/>
                                        <p:tgtEl>
                                          <p:spTgt spid="6">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72887" y="3236007"/>
            <a:ext cx="3651698" cy="561000"/>
          </a:xfrm>
          <a:prstGeom prst="rect">
            <a:avLst/>
          </a:prstGeom>
        </p:spPr>
        <p:txBody>
          <a:bodyPr spcFirstLastPara="1" wrap="square" lIns="91425" tIns="91425" rIns="91425" bIns="91425" anchor="ctr" anchorCtr="0">
            <a:noAutofit/>
          </a:bodyPr>
          <a:lstStyle/>
          <a:p>
            <a:pPr lvl="0" algn="ctr"/>
            <a:r>
              <a:rPr lang="en-GB" dirty="0"/>
              <a:t>Implementation &amp;</a:t>
            </a:r>
            <a:br>
              <a:rPr lang="en-GB" dirty="0"/>
            </a:br>
            <a:r>
              <a:rPr lang="en-GB" dirty="0"/>
              <a:t>Testing</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05</a:t>
            </a:r>
            <a:endParaRPr dirty="0"/>
          </a:p>
        </p:txBody>
      </p:sp>
      <p:grpSp>
        <p:nvGrpSpPr>
          <p:cNvPr id="38" name="Google Shape;6284;p82"/>
          <p:cNvGrpSpPr/>
          <p:nvPr/>
        </p:nvGrpSpPr>
        <p:grpSpPr>
          <a:xfrm>
            <a:off x="4600575" y="1406233"/>
            <a:ext cx="3543300" cy="2390774"/>
            <a:chOff x="3271200" y="3863875"/>
            <a:chExt cx="481825" cy="366950"/>
          </a:xfrm>
        </p:grpSpPr>
        <p:sp>
          <p:nvSpPr>
            <p:cNvPr id="39" name="Google Shape;6285;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286;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 name="Google Shape;8959;p88"/>
          <p:cNvGrpSpPr/>
          <p:nvPr/>
        </p:nvGrpSpPr>
        <p:grpSpPr>
          <a:xfrm rot="19178908">
            <a:off x="6246470" y="3614608"/>
            <a:ext cx="588109" cy="729772"/>
            <a:chOff x="-3365275" y="3253275"/>
            <a:chExt cx="222150" cy="291425"/>
          </a:xfrm>
          <a:solidFill>
            <a:schemeClr val="accent1"/>
          </a:solidFill>
        </p:grpSpPr>
        <p:sp>
          <p:nvSpPr>
            <p:cNvPr id="42" name="Google Shape;8960;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961;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58037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1000" fill="hold"/>
                                        <p:tgtEl>
                                          <p:spTgt spid="38"/>
                                        </p:tgtEl>
                                        <p:attrNameLst>
                                          <p:attrName>ppt_w</p:attrName>
                                        </p:attrNameLst>
                                      </p:cBhvr>
                                      <p:tavLst>
                                        <p:tav tm="0">
                                          <p:val>
                                            <p:fltVal val="0"/>
                                          </p:val>
                                        </p:tav>
                                        <p:tav tm="100000">
                                          <p:val>
                                            <p:strVal val="#ppt_w"/>
                                          </p:val>
                                        </p:tav>
                                      </p:tavLst>
                                    </p:anim>
                                    <p:anim calcmode="lin" valueType="num">
                                      <p:cBhvr>
                                        <p:cTn id="8" dur="1000" fill="hold"/>
                                        <p:tgtEl>
                                          <p:spTgt spid="38"/>
                                        </p:tgtEl>
                                        <p:attrNameLst>
                                          <p:attrName>ppt_h</p:attrName>
                                        </p:attrNameLst>
                                      </p:cBhvr>
                                      <p:tavLst>
                                        <p:tav tm="0">
                                          <p:val>
                                            <p:fltVal val="0"/>
                                          </p:val>
                                        </p:tav>
                                        <p:tav tm="100000">
                                          <p:val>
                                            <p:strVal val="#ppt_h"/>
                                          </p:val>
                                        </p:tav>
                                      </p:tavLst>
                                    </p:anim>
                                    <p:anim calcmode="lin" valueType="num">
                                      <p:cBhvr>
                                        <p:cTn id="9" dur="1000" fill="hold"/>
                                        <p:tgtEl>
                                          <p:spTgt spid="38"/>
                                        </p:tgtEl>
                                        <p:attrNameLst>
                                          <p:attrName>style.rotation</p:attrName>
                                        </p:attrNameLst>
                                      </p:cBhvr>
                                      <p:tavLst>
                                        <p:tav tm="0">
                                          <p:val>
                                            <p:fltVal val="90"/>
                                          </p:val>
                                        </p:tav>
                                        <p:tav tm="100000">
                                          <p:val>
                                            <p:fltVal val="0"/>
                                          </p:val>
                                        </p:tav>
                                      </p:tavLst>
                                    </p:anim>
                                    <p:animEffect transition="in" filter="fade">
                                      <p:cBhvr>
                                        <p:cTn id="10" dur="1000"/>
                                        <p:tgtEl>
                                          <p:spTgt spid="38"/>
                                        </p:tgtEl>
                                      </p:cBhvr>
                                    </p:animEffect>
                                  </p:childTnLst>
                                </p:cTn>
                              </p:par>
                              <p:par>
                                <p:cTn id="11" presetID="31" presetClass="entr" presetSubtype="0"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 calcmode="lin" valueType="num">
                                      <p:cBhvr>
                                        <p:cTn id="13" dur="1000" fill="hold"/>
                                        <p:tgtEl>
                                          <p:spTgt spid="41"/>
                                        </p:tgtEl>
                                        <p:attrNameLst>
                                          <p:attrName>ppt_w</p:attrName>
                                        </p:attrNameLst>
                                      </p:cBhvr>
                                      <p:tavLst>
                                        <p:tav tm="0">
                                          <p:val>
                                            <p:fltVal val="0"/>
                                          </p:val>
                                        </p:tav>
                                        <p:tav tm="100000">
                                          <p:val>
                                            <p:strVal val="#ppt_w"/>
                                          </p:val>
                                        </p:tav>
                                      </p:tavLst>
                                    </p:anim>
                                    <p:anim calcmode="lin" valueType="num">
                                      <p:cBhvr>
                                        <p:cTn id="14" dur="1000" fill="hold"/>
                                        <p:tgtEl>
                                          <p:spTgt spid="41"/>
                                        </p:tgtEl>
                                        <p:attrNameLst>
                                          <p:attrName>ppt_h</p:attrName>
                                        </p:attrNameLst>
                                      </p:cBhvr>
                                      <p:tavLst>
                                        <p:tav tm="0">
                                          <p:val>
                                            <p:fltVal val="0"/>
                                          </p:val>
                                        </p:tav>
                                        <p:tav tm="100000">
                                          <p:val>
                                            <p:strVal val="#ppt_h"/>
                                          </p:val>
                                        </p:tav>
                                      </p:tavLst>
                                    </p:anim>
                                    <p:anim calcmode="lin" valueType="num">
                                      <p:cBhvr>
                                        <p:cTn id="15" dur="1000" fill="hold"/>
                                        <p:tgtEl>
                                          <p:spTgt spid="41"/>
                                        </p:tgtEl>
                                        <p:attrNameLst>
                                          <p:attrName>style.rotation</p:attrName>
                                        </p:attrNameLst>
                                      </p:cBhvr>
                                      <p:tavLst>
                                        <p:tav tm="0">
                                          <p:val>
                                            <p:fltVal val="90"/>
                                          </p:val>
                                        </p:tav>
                                        <p:tav tm="100000">
                                          <p:val>
                                            <p:fltVal val="0"/>
                                          </p:val>
                                        </p:tav>
                                      </p:tavLst>
                                    </p:anim>
                                    <p:animEffect transition="in" filter="fade">
                                      <p:cBhvr>
                                        <p:cTn id="16"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13225" y="1471961"/>
            <a:ext cx="7717500" cy="3099914"/>
          </a:xfrm>
        </p:spPr>
        <p:txBody>
          <a:bodyPr/>
          <a:lstStyle/>
          <a:p>
            <a:r>
              <a:rPr lang="en-US" sz="1400" dirty="0"/>
              <a:t>Two levels of authentication used in  “sign up”:</a:t>
            </a:r>
          </a:p>
          <a:p>
            <a:pPr marL="952500" lvl="1" indent="-342900">
              <a:buFont typeface="+mj-lt"/>
              <a:buAutoNum type="arabicPeriod"/>
            </a:pPr>
            <a:r>
              <a:rPr lang="en-US" sz="1200" dirty="0"/>
              <a:t>Firebase Authentication.</a:t>
            </a:r>
          </a:p>
          <a:p>
            <a:pPr marL="952500" lvl="1" indent="-342900">
              <a:buFont typeface="+mj-lt"/>
              <a:buAutoNum type="arabicPeriod"/>
            </a:pPr>
            <a:r>
              <a:rPr lang="en-US" sz="1200" dirty="0"/>
              <a:t>User’s additional information inserted in the database.</a:t>
            </a:r>
          </a:p>
          <a:p>
            <a:pPr marL="952500" lvl="1" indent="-342900">
              <a:buFont typeface="+mj-lt"/>
              <a:buAutoNum type="arabicPeriod"/>
            </a:pPr>
            <a:endParaRPr lang="en-US" dirty="0"/>
          </a:p>
          <a:p>
            <a:r>
              <a:rPr lang="en-US" sz="1400" dirty="0"/>
              <a:t>Two levels of authentication used in  “sign in”:</a:t>
            </a:r>
          </a:p>
          <a:p>
            <a:pPr marL="952500" lvl="1" indent="-342900">
              <a:buFont typeface="+mj-lt"/>
              <a:buAutoNum type="arabicPeriod"/>
            </a:pPr>
            <a:r>
              <a:rPr lang="en-US" sz="1200" dirty="0"/>
              <a:t>Firebase Authentication.</a:t>
            </a:r>
          </a:p>
          <a:p>
            <a:pPr marL="952500" lvl="1" indent="-342900">
              <a:buFont typeface="+mj-lt"/>
              <a:buAutoNum type="arabicPeriod"/>
            </a:pPr>
            <a:r>
              <a:rPr lang="en-US" sz="1200" dirty="0"/>
              <a:t>Retrieve the type of the user and other helpful information from the database.</a:t>
            </a:r>
          </a:p>
          <a:p>
            <a:pPr marL="609600" lvl="1" indent="0">
              <a:buNone/>
            </a:pPr>
            <a:endParaRPr lang="en-US" dirty="0"/>
          </a:p>
          <a:p>
            <a:r>
              <a:rPr lang="en-US" sz="1400" dirty="0"/>
              <a:t>Voice and video calls were implemented using Agora SDK where our server generates the channel ID for each call. </a:t>
            </a:r>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26934996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fade">
                                      <p:cBhvr>
                                        <p:cTn id="19" dur="500"/>
                                        <p:tgtEl>
                                          <p:spTgt spid="2">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animEffect transition="in" filter="fade">
                                      <p:cBhvr>
                                        <p:cTn id="23" dur="500"/>
                                        <p:tgtEl>
                                          <p:spTgt spid="2">
                                            <p:txEl>
                                              <p:pRg st="5" end="5"/>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animEffect transition="in" filter="fade">
                                      <p:cBhvr>
                                        <p:cTn id="27" dur="500"/>
                                        <p:tgtEl>
                                          <p:spTgt spid="2">
                                            <p:txEl>
                                              <p:pRg st="6" end="6"/>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animEffect transition="in" filter="fade">
                                      <p:cBhvr>
                                        <p:cTn id="31"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The chatbot was built using Dialogflow platform to increase the application’s usability. We provided the platform with our training phrases in both the entities and intents. </a:t>
            </a:r>
          </a:p>
          <a:p>
            <a:endParaRPr lang="en-US" dirty="0"/>
          </a:p>
          <a:p>
            <a:r>
              <a:rPr lang="en-US" dirty="0"/>
              <a:t>A session is opened between the user and the chatbot where every response on a user’s query is checked to see if there is an action that should be made or not.</a:t>
            </a:r>
          </a:p>
          <a:p>
            <a:endParaRPr lang="en-US" dirty="0"/>
          </a:p>
          <a:p>
            <a:r>
              <a:rPr lang="en-US" dirty="0"/>
              <a:t>If an action exists, the response is parsed to know the required action and then makes the action.</a:t>
            </a:r>
          </a:p>
          <a:p>
            <a:endParaRPr lang="en-US" dirty="0"/>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12388650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animEffect transition="in" filter="fade">
                                      <p:cBhvr>
                                        <p:cTn id="11" dur="500"/>
                                        <p:tgtEl>
                                          <p:spTgt spid="2">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animEffect transition="in" filter="fade">
                                      <p:cBhvr>
                                        <p:cTn id="15"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017CE06-2C94-46AD-A2A0-DCC564015052}"/>
              </a:ext>
            </a:extLst>
          </p:cNvPr>
          <p:cNvSpPr>
            <a:spLocks noGrp="1"/>
          </p:cNvSpPr>
          <p:nvPr>
            <p:ph type="body" idx="1"/>
          </p:nvPr>
        </p:nvSpPr>
        <p:spPr/>
        <p:txBody>
          <a:bodyPr/>
          <a:lstStyle/>
          <a:p>
            <a:r>
              <a:rPr lang="en-US" dirty="0"/>
              <a:t>Update Location Unit Test Input</a:t>
            </a:r>
          </a:p>
        </p:txBody>
      </p:sp>
      <p:sp>
        <p:nvSpPr>
          <p:cNvPr id="3" name="Title 2">
            <a:extLst>
              <a:ext uri="{FF2B5EF4-FFF2-40B4-BE49-F238E27FC236}">
                <a16:creationId xmlns:a16="http://schemas.microsoft.com/office/drawing/2014/main" xmlns="" id="{76255B56-E70F-4BE3-BEF9-A4137125C6CC}"/>
              </a:ext>
            </a:extLst>
          </p:cNvPr>
          <p:cNvSpPr>
            <a:spLocks noGrp="1"/>
          </p:cNvSpPr>
          <p:nvPr>
            <p:ph type="title"/>
          </p:nvPr>
        </p:nvSpPr>
        <p:spPr/>
        <p:txBody>
          <a:bodyPr/>
          <a:lstStyle/>
          <a:p>
            <a:r>
              <a:rPr lang="en-US" dirty="0"/>
              <a:t>Testing</a:t>
            </a:r>
          </a:p>
        </p:txBody>
      </p:sp>
      <p:pic>
        <p:nvPicPr>
          <p:cNvPr id="6" name="Picture 5">
            <a:extLst>
              <a:ext uri="{FF2B5EF4-FFF2-40B4-BE49-F238E27FC236}">
                <a16:creationId xmlns:a16="http://schemas.microsoft.com/office/drawing/2014/main" xmlns="" id="{4C075D7F-AEA4-4C21-9C72-D4A7C2B97CE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768450" y="1578431"/>
            <a:ext cx="5607050" cy="2759075"/>
          </a:xfrm>
          <a:prstGeom prst="rect">
            <a:avLst/>
          </a:prstGeom>
          <a:noFill/>
          <a:ln>
            <a:noFill/>
          </a:ln>
        </p:spPr>
      </p:pic>
    </p:spTree>
    <p:extLst>
      <p:ext uri="{BB962C8B-B14F-4D97-AF65-F5344CB8AC3E}">
        <p14:creationId xmlns:p14="http://schemas.microsoft.com/office/powerpoint/2010/main" val="2907583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017CE06-2C94-46AD-A2A0-DCC564015052}"/>
              </a:ext>
            </a:extLst>
          </p:cNvPr>
          <p:cNvSpPr>
            <a:spLocks noGrp="1"/>
          </p:cNvSpPr>
          <p:nvPr>
            <p:ph type="body" idx="1"/>
          </p:nvPr>
        </p:nvSpPr>
        <p:spPr/>
        <p:txBody>
          <a:bodyPr/>
          <a:lstStyle/>
          <a:p>
            <a:r>
              <a:rPr lang="en-US" dirty="0"/>
              <a:t>Update Location Unit Test Expected Return Value</a:t>
            </a:r>
          </a:p>
        </p:txBody>
      </p:sp>
      <p:sp>
        <p:nvSpPr>
          <p:cNvPr id="3" name="Title 2">
            <a:extLst>
              <a:ext uri="{FF2B5EF4-FFF2-40B4-BE49-F238E27FC236}">
                <a16:creationId xmlns:a16="http://schemas.microsoft.com/office/drawing/2014/main" xmlns="" id="{76255B56-E70F-4BE3-BEF9-A4137125C6CC}"/>
              </a:ext>
            </a:extLst>
          </p:cNvPr>
          <p:cNvSpPr>
            <a:spLocks noGrp="1"/>
          </p:cNvSpPr>
          <p:nvPr>
            <p:ph type="title"/>
          </p:nvPr>
        </p:nvSpPr>
        <p:spPr/>
        <p:txBody>
          <a:bodyPr/>
          <a:lstStyle/>
          <a:p>
            <a:r>
              <a:rPr lang="en-US" dirty="0"/>
              <a:t>Testing</a:t>
            </a:r>
          </a:p>
        </p:txBody>
      </p:sp>
      <p:pic>
        <p:nvPicPr>
          <p:cNvPr id="5" name="Picture 4">
            <a:extLst>
              <a:ext uri="{FF2B5EF4-FFF2-40B4-BE49-F238E27FC236}">
                <a16:creationId xmlns:a16="http://schemas.microsoft.com/office/drawing/2014/main" xmlns="" id="{1FADBF62-9DE5-47EF-9D92-EB74546614D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773530" y="1566680"/>
            <a:ext cx="5596890" cy="2759075"/>
          </a:xfrm>
          <a:prstGeom prst="rect">
            <a:avLst/>
          </a:prstGeom>
          <a:noFill/>
          <a:ln>
            <a:noFill/>
          </a:ln>
        </p:spPr>
      </p:pic>
    </p:spTree>
    <p:extLst>
      <p:ext uri="{BB962C8B-B14F-4D97-AF65-F5344CB8AC3E}">
        <p14:creationId xmlns:p14="http://schemas.microsoft.com/office/powerpoint/2010/main" val="35292679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017CE06-2C94-46AD-A2A0-DCC564015052}"/>
              </a:ext>
            </a:extLst>
          </p:cNvPr>
          <p:cNvSpPr>
            <a:spLocks noGrp="1"/>
          </p:cNvSpPr>
          <p:nvPr>
            <p:ph type="body" idx="1"/>
          </p:nvPr>
        </p:nvSpPr>
        <p:spPr/>
        <p:txBody>
          <a:bodyPr/>
          <a:lstStyle/>
          <a:p>
            <a:r>
              <a:rPr lang="en-US" dirty="0"/>
              <a:t>Unit Tests Summary</a:t>
            </a:r>
          </a:p>
        </p:txBody>
      </p:sp>
      <p:sp>
        <p:nvSpPr>
          <p:cNvPr id="3" name="Title 2">
            <a:extLst>
              <a:ext uri="{FF2B5EF4-FFF2-40B4-BE49-F238E27FC236}">
                <a16:creationId xmlns:a16="http://schemas.microsoft.com/office/drawing/2014/main" xmlns="" id="{76255B56-E70F-4BE3-BEF9-A4137125C6CC}"/>
              </a:ext>
            </a:extLst>
          </p:cNvPr>
          <p:cNvSpPr>
            <a:spLocks noGrp="1"/>
          </p:cNvSpPr>
          <p:nvPr>
            <p:ph type="title"/>
          </p:nvPr>
        </p:nvSpPr>
        <p:spPr/>
        <p:txBody>
          <a:bodyPr/>
          <a:lstStyle/>
          <a:p>
            <a:r>
              <a:rPr lang="en-US" dirty="0"/>
              <a:t>Testing</a:t>
            </a:r>
          </a:p>
        </p:txBody>
      </p:sp>
      <p:pic>
        <p:nvPicPr>
          <p:cNvPr id="6" name="Picture 5">
            <a:extLst>
              <a:ext uri="{FF2B5EF4-FFF2-40B4-BE49-F238E27FC236}">
                <a16:creationId xmlns:a16="http://schemas.microsoft.com/office/drawing/2014/main" xmlns="" id="{6982E015-DB25-4C2F-B63E-BF512B737E17}"/>
              </a:ext>
            </a:extLst>
          </p:cNvPr>
          <p:cNvPicPr/>
          <p:nvPr/>
        </p:nvPicPr>
        <p:blipFill rotWithShape="1">
          <a:blip r:embed="rId2">
            <a:extLst>
              <a:ext uri="{28A0092B-C50C-407E-A947-70E740481C1C}">
                <a14:useLocalDpi xmlns:a14="http://schemas.microsoft.com/office/drawing/2010/main" val="0"/>
              </a:ext>
            </a:extLst>
          </a:blip>
          <a:srcRect l="4816" b="-285"/>
          <a:stretch/>
        </p:blipFill>
        <p:spPr bwMode="auto">
          <a:xfrm>
            <a:off x="1626210" y="1481818"/>
            <a:ext cx="5891530" cy="34861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084656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693824" y="2906699"/>
            <a:ext cx="2488576"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Conclusion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06</a:t>
            </a:r>
            <a:endParaRPr dirty="0"/>
          </a:p>
        </p:txBody>
      </p:sp>
      <p:grpSp>
        <p:nvGrpSpPr>
          <p:cNvPr id="4" name="Google Shape;5251;p80"/>
          <p:cNvGrpSpPr/>
          <p:nvPr/>
        </p:nvGrpSpPr>
        <p:grpSpPr>
          <a:xfrm>
            <a:off x="4412512" y="765544"/>
            <a:ext cx="3349255" cy="3115340"/>
            <a:chOff x="2679875" y="2361475"/>
            <a:chExt cx="780425" cy="760575"/>
          </a:xfrm>
        </p:grpSpPr>
        <p:sp>
          <p:nvSpPr>
            <p:cNvPr id="5" name="Google Shape;5252;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253;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254;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255;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256;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257;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3274495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spcAft>
                <a:spcPts val="1200"/>
              </a:spcAft>
            </a:pPr>
            <a:r>
              <a:rPr lang="en-US" sz="1400" dirty="0">
                <a:uFill>
                  <a:noFill/>
                </a:uFill>
              </a:rPr>
              <a:t>Monqez is a mobile application developed to help people in need of first aid.</a:t>
            </a:r>
          </a:p>
          <a:p>
            <a:pPr algn="just">
              <a:spcAft>
                <a:spcPts val="1200"/>
              </a:spcAft>
            </a:pPr>
            <a:r>
              <a:rPr lang="en-US" sz="1400" dirty="0">
                <a:uFill>
                  <a:noFill/>
                </a:uFill>
              </a:rPr>
              <a:t>It is expected to decrease the number of fatalities that occur before ambulances arrive.</a:t>
            </a:r>
          </a:p>
          <a:p>
            <a:pPr algn="just">
              <a:spcAft>
                <a:spcPts val="1200"/>
              </a:spcAft>
            </a:pPr>
            <a:r>
              <a:rPr lang="en-US" sz="1400" dirty="0">
                <a:uFill>
                  <a:noFill/>
                </a:uFill>
              </a:rPr>
              <a:t>It helps save lives by providing the appropriate first aid to the person in need of medical assistance in timely matter.</a:t>
            </a:r>
          </a:p>
          <a:p>
            <a:pPr algn="just">
              <a:spcAft>
                <a:spcPts val="1200"/>
              </a:spcAft>
            </a:pPr>
            <a:r>
              <a:rPr lang="en-US" sz="1400" dirty="0">
                <a:uFill>
                  <a:noFill/>
                </a:uFill>
              </a:rPr>
              <a:t>Its support to voice and video call will ensure that anyone near the victim can help him as much as possible until a paramedic arrives.</a:t>
            </a:r>
          </a:p>
          <a:p>
            <a:pPr algn="just">
              <a:spcAft>
                <a:spcPts val="1200"/>
              </a:spcAft>
            </a:pPr>
            <a:r>
              <a:rPr lang="en-US" sz="1400" dirty="0">
                <a:uFill>
                  <a:noFill/>
                </a:uFill>
              </a:rPr>
              <a:t>The presence of a chatbot in the application makes the application more useable and easier to use.</a:t>
            </a:r>
            <a:endParaRPr lang="en-US" sz="1400" dirty="0"/>
          </a:p>
          <a:p>
            <a:pPr algn="just"/>
            <a:r>
              <a:rPr lang="en-US" sz="1400" dirty="0"/>
              <a:t>With minor modifications, the scope of </a:t>
            </a:r>
            <a:r>
              <a:rPr lang="en-US" sz="1400" dirty="0" err="1"/>
              <a:t>Monqez</a:t>
            </a:r>
            <a:r>
              <a:rPr lang="en-US" sz="1400" dirty="0"/>
              <a:t> can be completely changed.</a:t>
            </a:r>
            <a:endParaRPr sz="1400" dirty="0"/>
          </a:p>
        </p:txBody>
      </p:sp>
    </p:spTree>
    <p:extLst>
      <p:ext uri="{BB962C8B-B14F-4D97-AF65-F5344CB8AC3E}">
        <p14:creationId xmlns:p14="http://schemas.microsoft.com/office/powerpoint/2010/main" val="485807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1" end="1"/>
                                            </p:txEl>
                                          </p:spTgt>
                                        </p:tgtEl>
                                        <p:attrNameLst>
                                          <p:attrName>style.visibility</p:attrName>
                                        </p:attrNameLst>
                                      </p:cBhvr>
                                      <p:to>
                                        <p:strVal val="visible"/>
                                      </p:to>
                                    </p:set>
                                    <p:animEffect transition="in" filter="fade">
                                      <p:cBhvr>
                                        <p:cTn id="11" dur="500"/>
                                        <p:tgtEl>
                                          <p:spTgt spid="140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2" end="2"/>
                                            </p:txEl>
                                          </p:spTgt>
                                        </p:tgtEl>
                                        <p:attrNameLst>
                                          <p:attrName>style.visibility</p:attrName>
                                        </p:attrNameLst>
                                      </p:cBhvr>
                                      <p:to>
                                        <p:strVal val="visible"/>
                                      </p:to>
                                    </p:set>
                                    <p:animEffect transition="in" filter="fade">
                                      <p:cBhvr>
                                        <p:cTn id="15" dur="500"/>
                                        <p:tgtEl>
                                          <p:spTgt spid="140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03">
                                            <p:txEl>
                                              <p:pRg st="3" end="3"/>
                                            </p:txEl>
                                          </p:spTgt>
                                        </p:tgtEl>
                                        <p:attrNameLst>
                                          <p:attrName>style.visibility</p:attrName>
                                        </p:attrNameLst>
                                      </p:cBhvr>
                                      <p:to>
                                        <p:strVal val="visible"/>
                                      </p:to>
                                    </p:set>
                                    <p:animEffect transition="in" filter="fade">
                                      <p:cBhvr>
                                        <p:cTn id="19" dur="500"/>
                                        <p:tgtEl>
                                          <p:spTgt spid="140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403">
                                            <p:txEl>
                                              <p:pRg st="4" end="4"/>
                                            </p:txEl>
                                          </p:spTgt>
                                        </p:tgtEl>
                                        <p:attrNameLst>
                                          <p:attrName>style.visibility</p:attrName>
                                        </p:attrNameLst>
                                      </p:cBhvr>
                                      <p:to>
                                        <p:strVal val="visible"/>
                                      </p:to>
                                    </p:set>
                                    <p:animEffect transition="in" filter="fade">
                                      <p:cBhvr>
                                        <p:cTn id="23" dur="500"/>
                                        <p:tgtEl>
                                          <p:spTgt spid="140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03">
                                            <p:txEl>
                                              <p:pRg st="5" end="5"/>
                                            </p:txEl>
                                          </p:spTgt>
                                        </p:tgtEl>
                                        <p:attrNameLst>
                                          <p:attrName>style.visibility</p:attrName>
                                        </p:attrNameLst>
                                      </p:cBhvr>
                                      <p:to>
                                        <p:strVal val="visible"/>
                                      </p:to>
                                    </p:set>
                                    <p:animEffect transition="in" filter="fade">
                                      <p:cBhvr>
                                        <p:cTn id="27" dur="500"/>
                                        <p:tgtEl>
                                          <p:spTgt spid="14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Future Work</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r>
              <a:rPr lang="en-US" sz="1400" dirty="0">
                <a:uFill>
                  <a:noFill/>
                </a:uFill>
              </a:rPr>
              <a:t>Notify the users whenever they are in an accident-prone zone using machine learning so that they would be careful.</a:t>
            </a:r>
          </a:p>
          <a:p>
            <a:pPr algn="just"/>
            <a:endParaRPr lang="en-US" sz="1400" dirty="0"/>
          </a:p>
          <a:p>
            <a:pPr algn="just"/>
            <a:r>
              <a:rPr lang="en-US" sz="1400" dirty="0"/>
              <a:t>Image processing could be used to automatically verify Monqez’s first-aid certificate and national ID images.</a:t>
            </a:r>
          </a:p>
          <a:p>
            <a:pPr algn="just"/>
            <a:endParaRPr lang="en-US" sz="1400" dirty="0"/>
          </a:p>
          <a:p>
            <a:pPr algn="just"/>
            <a:r>
              <a:rPr lang="en-US" sz="1400" dirty="0"/>
              <a:t>Implement a social network where friends and family can be notified in case of any harm happens to the user.</a:t>
            </a:r>
          </a:p>
          <a:p>
            <a:pPr algn="just"/>
            <a:endParaRPr lang="en-US" sz="1400" dirty="0"/>
          </a:p>
        </p:txBody>
      </p:sp>
    </p:spTree>
    <p:extLst>
      <p:ext uri="{BB962C8B-B14F-4D97-AF65-F5344CB8AC3E}">
        <p14:creationId xmlns:p14="http://schemas.microsoft.com/office/powerpoint/2010/main" val="2523554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660400" y="97127"/>
            <a:ext cx="2783314" cy="4934666"/>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rgbClr val="007A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222322" y="5001312"/>
            <a:ext cx="3659470" cy="95669"/>
          </a:xfrm>
          <a:prstGeom prst="roundRect">
            <a:avLst>
              <a:gd name="adj" fmla="val 50000"/>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3">
            <a:hlinkClick r:id="" action="ppaction://media"/>
            <a:extLst>
              <a:ext uri="{FF2B5EF4-FFF2-40B4-BE49-F238E27FC236}">
                <a16:creationId xmlns:a16="http://schemas.microsoft.com/office/drawing/2014/main" xmlns="" id="{8D6AF035-F594-47FA-AAB0-81B09125A9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4577" r="34617"/>
          <a:stretch/>
        </p:blipFill>
        <p:spPr>
          <a:xfrm>
            <a:off x="751313" y="186950"/>
            <a:ext cx="2601488" cy="4756837"/>
          </a:xfrm>
          <a:prstGeom prst="rect">
            <a:avLst/>
          </a:prstGeom>
        </p:spPr>
      </p:pic>
      <p:sp>
        <p:nvSpPr>
          <p:cNvPr id="16" name="Google Shape;1175;p65">
            <a:extLst>
              <a:ext uri="{FF2B5EF4-FFF2-40B4-BE49-F238E27FC236}">
                <a16:creationId xmlns:a16="http://schemas.microsoft.com/office/drawing/2014/main" xmlns="" id="{3C19203C-07BA-44B3-AA30-114C7FA25B2A}"/>
              </a:ext>
            </a:extLst>
          </p:cNvPr>
          <p:cNvSpPr txBox="1">
            <a:spLocks noGrp="1"/>
          </p:cNvSpPr>
          <p:nvPr>
            <p:ph type="title"/>
          </p:nvPr>
        </p:nvSpPr>
        <p:spPr>
          <a:xfrm>
            <a:off x="4605122" y="2571747"/>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dirty="0" err="1"/>
              <a:t>Monqez</a:t>
            </a:r>
            <a:r>
              <a:rPr lang="en-GB" sz="3600" dirty="0"/>
              <a:t> Demo</a:t>
            </a:r>
            <a:endParaRPr sz="3600" dirty="0"/>
          </a:p>
        </p:txBody>
      </p:sp>
    </p:spTree>
    <p:extLst>
      <p:ext uri="{BB962C8B-B14F-4D97-AF65-F5344CB8AC3E}">
        <p14:creationId xmlns:p14="http://schemas.microsoft.com/office/powerpoint/2010/main" val="1259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96"/>
                                        </p:tgtEl>
                                        <p:attrNameLst>
                                          <p:attrName>style.visibility</p:attrName>
                                        </p:attrNameLst>
                                      </p:cBhvr>
                                      <p:to>
                                        <p:strVal val="visible"/>
                                      </p:to>
                                    </p:set>
                                    <p:animEffect transition="in" filter="fade">
                                      <p:cBhvr>
                                        <p:cTn id="11" dur="250"/>
                                        <p:tgtEl>
                                          <p:spTgt spid="119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1196" grpId="0" animBg="1"/>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1051983"/>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41"/>
          <p:cNvSpPr txBox="1">
            <a:spLocks noGrp="1"/>
          </p:cNvSpPr>
          <p:nvPr>
            <p:ph type="title"/>
          </p:nvPr>
        </p:nvSpPr>
        <p:spPr>
          <a:xfrm>
            <a:off x="1001585" y="1296020"/>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p>
        </p:txBody>
      </p:sp>
      <p:sp>
        <p:nvSpPr>
          <p:cNvPr id="528" name="Google Shape;528;p41"/>
          <p:cNvSpPr txBox="1">
            <a:spLocks noGrp="1"/>
          </p:cNvSpPr>
          <p:nvPr>
            <p:ph type="subTitle" idx="1"/>
          </p:nvPr>
        </p:nvSpPr>
        <p:spPr>
          <a:xfrm>
            <a:off x="2271722" y="1452200"/>
            <a:ext cx="6202586" cy="809220"/>
          </a:xfrm>
          <a:prstGeom prst="rect">
            <a:avLst/>
          </a:prstGeom>
        </p:spPr>
        <p:txBody>
          <a:bodyPr spcFirstLastPara="1" wrap="square" lIns="91425" tIns="91425" rIns="91425" bIns="91425" anchor="ctr" anchorCtr="0">
            <a:noAutofit/>
          </a:bodyPr>
          <a:lstStyle/>
          <a:p>
            <a:pPr marL="127000" indent="0" algn="just"/>
            <a:r>
              <a:rPr lang="en-US" sz="1600" i="1" dirty="0"/>
              <a:t>150,000 deaths a year could have been saved if the right first aid was applie</a:t>
            </a:r>
            <a:r>
              <a:rPr lang="en-US" i="1" dirty="0"/>
              <a:t>d.</a:t>
            </a:r>
            <a:endParaRPr lang="en-US" sz="1600" i="1" dirty="0"/>
          </a:p>
        </p:txBody>
      </p:sp>
      <p:sp>
        <p:nvSpPr>
          <p:cNvPr id="41" name="Google Shape;524;p41">
            <a:extLst>
              <a:ext uri="{FF2B5EF4-FFF2-40B4-BE49-F238E27FC236}">
                <a16:creationId xmlns:a16="http://schemas.microsoft.com/office/drawing/2014/main" xmlns="" id="{E3B7C234-B39A-4DCD-B196-A4EB91C24409}"/>
              </a:ext>
            </a:extLst>
          </p:cNvPr>
          <p:cNvSpPr/>
          <p:nvPr/>
        </p:nvSpPr>
        <p:spPr>
          <a:xfrm rot="5400000">
            <a:off x="843487" y="2708544"/>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26;p41">
            <a:extLst>
              <a:ext uri="{FF2B5EF4-FFF2-40B4-BE49-F238E27FC236}">
                <a16:creationId xmlns:a16="http://schemas.microsoft.com/office/drawing/2014/main" xmlns="" id="{33B813B0-2D33-40AE-86C8-5656D562651A}"/>
              </a:ext>
            </a:extLst>
          </p:cNvPr>
          <p:cNvSpPr txBox="1">
            <a:spLocks/>
          </p:cNvSpPr>
          <p:nvPr/>
        </p:nvSpPr>
        <p:spPr>
          <a:xfrm>
            <a:off x="1001585" y="2952581"/>
            <a:ext cx="8568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r>
              <a:rPr lang="en-GB" dirty="0"/>
              <a:t>02</a:t>
            </a:r>
          </a:p>
        </p:txBody>
      </p:sp>
      <p:sp>
        <p:nvSpPr>
          <p:cNvPr id="43" name="Google Shape;528;p41">
            <a:extLst>
              <a:ext uri="{FF2B5EF4-FFF2-40B4-BE49-F238E27FC236}">
                <a16:creationId xmlns:a16="http://schemas.microsoft.com/office/drawing/2014/main" xmlns="" id="{89CEDBC9-B9CF-43BA-B24B-84C910BC2BD7}"/>
              </a:ext>
            </a:extLst>
          </p:cNvPr>
          <p:cNvSpPr txBox="1">
            <a:spLocks/>
          </p:cNvSpPr>
          <p:nvPr/>
        </p:nvSpPr>
        <p:spPr>
          <a:xfrm>
            <a:off x="2271722" y="3108761"/>
            <a:ext cx="6202586" cy="8092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9pPr>
          </a:lstStyle>
          <a:p>
            <a:pPr marL="127000" indent="0" algn="just"/>
            <a:r>
              <a:rPr lang="en-US" sz="1600" i="1" dirty="0"/>
              <a:t>59% of deaths that occurred before arriving to the hospital could have been saved.</a:t>
            </a:r>
          </a:p>
        </p:txBody>
      </p:sp>
      <p:sp>
        <p:nvSpPr>
          <p:cNvPr id="8" name="Title 4">
            <a:extLst>
              <a:ext uri="{FF2B5EF4-FFF2-40B4-BE49-F238E27FC236}">
                <a16:creationId xmlns:a16="http://schemas.microsoft.com/office/drawing/2014/main" xmlns="" id="{40753E8D-3F74-4714-BEF2-49444C82AB65}"/>
              </a:ext>
            </a:extLst>
          </p:cNvPr>
          <p:cNvSpPr txBox="1">
            <a:spLocks/>
          </p:cNvSpPr>
          <p:nvPr/>
        </p:nvSpPr>
        <p:spPr>
          <a:xfrm>
            <a:off x="713232" y="457200"/>
            <a:ext cx="2799316"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pPr algn="l">
              <a:buSzPts val="2800"/>
            </a:pPr>
            <a:r>
              <a:rPr lang="en-US" sz="3000" dirty="0">
                <a:solidFill>
                  <a:schemeClr val="lt2"/>
                </a:solidFill>
              </a:rPr>
              <a:t>Motivation</a:t>
            </a:r>
          </a:p>
        </p:txBody>
      </p:sp>
    </p:spTree>
    <p:extLst>
      <p:ext uri="{BB962C8B-B14F-4D97-AF65-F5344CB8AC3E}">
        <p14:creationId xmlns:p14="http://schemas.microsoft.com/office/powerpoint/2010/main" val="1369840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8">
                                            <p:txEl>
                                              <p:pRg st="0" end="0"/>
                                            </p:txEl>
                                          </p:spTgt>
                                        </p:tgtEl>
                                        <p:attrNameLst>
                                          <p:attrName>style.visibility</p:attrName>
                                        </p:attrNameLst>
                                      </p:cBhvr>
                                      <p:to>
                                        <p:strVal val="visible"/>
                                      </p:to>
                                    </p:set>
                                    <p:animEffect transition="in" filter="fade">
                                      <p:cBhvr>
                                        <p:cTn id="10" dur="500"/>
                                        <p:tgtEl>
                                          <p:spTgt spid="528">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P spid="42" grpId="0"/>
      <p:bldP spid="43" grpId="0"/>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171"/>
        <p:cNvGrpSpPr/>
        <p:nvPr/>
      </p:nvGrpSpPr>
      <p:grpSpPr>
        <a:xfrm>
          <a:off x="0" y="0"/>
          <a:ext cx="0" cy="0"/>
          <a:chOff x="0" y="0"/>
          <a:chExt cx="0" cy="0"/>
        </a:xfrm>
      </p:grpSpPr>
      <p:sp>
        <p:nvSpPr>
          <p:cNvPr id="1173" name="Google Shape;1173;p65"/>
          <p:cNvSpPr/>
          <p:nvPr/>
        </p:nvSpPr>
        <p:spPr>
          <a:xfrm rot="-900096">
            <a:off x="8066700" y="2227388"/>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rot="6648416">
            <a:off x="4490756" y="-486105"/>
            <a:ext cx="1107686" cy="1353212"/>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txBox="1">
            <a:spLocks noGrp="1"/>
          </p:cNvSpPr>
          <p:nvPr>
            <p:ph type="title"/>
          </p:nvPr>
        </p:nvSpPr>
        <p:spPr>
          <a:xfrm>
            <a:off x="616438" y="2302175"/>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Monqez</a:t>
            </a:r>
            <a:r>
              <a:rPr lang="en-GB" dirty="0"/>
              <a:t> Demo</a:t>
            </a:r>
            <a:endParaRPr dirty="0"/>
          </a:p>
        </p:txBody>
      </p:sp>
      <p:grpSp>
        <p:nvGrpSpPr>
          <p:cNvPr id="1177" name="Google Shape;1177;p65"/>
          <p:cNvGrpSpPr/>
          <p:nvPr/>
        </p:nvGrpSpPr>
        <p:grpSpPr>
          <a:xfrm>
            <a:off x="3427529" y="585988"/>
            <a:ext cx="5335471" cy="4367011"/>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2">
            <a:hlinkClick r:id="" action="ppaction://media"/>
            <a:extLst>
              <a:ext uri="{FF2B5EF4-FFF2-40B4-BE49-F238E27FC236}">
                <a16:creationId xmlns:a16="http://schemas.microsoft.com/office/drawing/2014/main" xmlns="" id="{E3D5B723-8810-4B3C-8AB5-B486508875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4990" y="863989"/>
            <a:ext cx="5028652" cy="2832551"/>
          </a:xfrm>
          <a:prstGeom prst="rect">
            <a:avLst/>
          </a:prstGeom>
        </p:spPr>
      </p:pic>
    </p:spTree>
    <p:extLst>
      <p:ext uri="{BB962C8B-B14F-4D97-AF65-F5344CB8AC3E}">
        <p14:creationId xmlns:p14="http://schemas.microsoft.com/office/powerpoint/2010/main" val="286057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1291" name="Google Shape;1291;p70"/>
          <p:cNvSpPr txBox="1">
            <a:spLocks noGrp="1"/>
          </p:cNvSpPr>
          <p:nvPr>
            <p:ph type="body" idx="1"/>
          </p:nvPr>
        </p:nvSpPr>
        <p:spPr>
          <a:xfrm>
            <a:off x="713225" y="2961730"/>
            <a:ext cx="7717500" cy="4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dirty="0"/>
              <a:t>Questions?</a:t>
            </a:r>
            <a:endParaRPr sz="2000" dirty="0"/>
          </a:p>
        </p:txBody>
      </p:sp>
    </p:spTree>
    <p:extLst>
      <p:ext uri="{BB962C8B-B14F-4D97-AF65-F5344CB8AC3E}">
        <p14:creationId xmlns:p14="http://schemas.microsoft.com/office/powerpoint/2010/main" val="1908336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292"/>
                                        </p:tgtEl>
                                        <p:attrNameLst>
                                          <p:attrName>style.visibility</p:attrName>
                                        </p:attrNameLst>
                                      </p:cBhvr>
                                      <p:to>
                                        <p:strVal val="visible"/>
                                      </p:to>
                                    </p:set>
                                    <p:animEffect transition="in" filter="wipe(down)">
                                      <p:cBhvr>
                                        <p:cTn id="7" dur="580">
                                          <p:stCondLst>
                                            <p:cond delay="0"/>
                                          </p:stCondLst>
                                        </p:cTn>
                                        <p:tgtEl>
                                          <p:spTgt spid="1292"/>
                                        </p:tgtEl>
                                      </p:cBhvr>
                                    </p:animEffect>
                                    <p:anim calcmode="lin" valueType="num">
                                      <p:cBhvr>
                                        <p:cTn id="8" dur="1822" tmFilter="0,0; 0.14,0.36; 0.43,0.73; 0.71,0.91; 1.0,1.0">
                                          <p:stCondLst>
                                            <p:cond delay="0"/>
                                          </p:stCondLst>
                                        </p:cTn>
                                        <p:tgtEl>
                                          <p:spTgt spid="129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9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9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9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9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92"/>
                                        </p:tgtEl>
                                      </p:cBhvr>
                                      <p:to x="100000" y="60000"/>
                                    </p:animScale>
                                    <p:animScale>
                                      <p:cBhvr>
                                        <p:cTn id="14" dur="166" decel="50000">
                                          <p:stCondLst>
                                            <p:cond delay="676"/>
                                          </p:stCondLst>
                                        </p:cTn>
                                        <p:tgtEl>
                                          <p:spTgt spid="1292"/>
                                        </p:tgtEl>
                                      </p:cBhvr>
                                      <p:to x="100000" y="100000"/>
                                    </p:animScale>
                                    <p:animScale>
                                      <p:cBhvr>
                                        <p:cTn id="15" dur="26">
                                          <p:stCondLst>
                                            <p:cond delay="1312"/>
                                          </p:stCondLst>
                                        </p:cTn>
                                        <p:tgtEl>
                                          <p:spTgt spid="1292"/>
                                        </p:tgtEl>
                                      </p:cBhvr>
                                      <p:to x="100000" y="80000"/>
                                    </p:animScale>
                                    <p:animScale>
                                      <p:cBhvr>
                                        <p:cTn id="16" dur="166" decel="50000">
                                          <p:stCondLst>
                                            <p:cond delay="1338"/>
                                          </p:stCondLst>
                                        </p:cTn>
                                        <p:tgtEl>
                                          <p:spTgt spid="1292"/>
                                        </p:tgtEl>
                                      </p:cBhvr>
                                      <p:to x="100000" y="100000"/>
                                    </p:animScale>
                                    <p:animScale>
                                      <p:cBhvr>
                                        <p:cTn id="17" dur="26">
                                          <p:stCondLst>
                                            <p:cond delay="1642"/>
                                          </p:stCondLst>
                                        </p:cTn>
                                        <p:tgtEl>
                                          <p:spTgt spid="1292"/>
                                        </p:tgtEl>
                                      </p:cBhvr>
                                      <p:to x="100000" y="90000"/>
                                    </p:animScale>
                                    <p:animScale>
                                      <p:cBhvr>
                                        <p:cTn id="18" dur="166" decel="50000">
                                          <p:stCondLst>
                                            <p:cond delay="1668"/>
                                          </p:stCondLst>
                                        </p:cTn>
                                        <p:tgtEl>
                                          <p:spTgt spid="1292"/>
                                        </p:tgtEl>
                                      </p:cBhvr>
                                      <p:to x="100000" y="100000"/>
                                    </p:animScale>
                                    <p:animScale>
                                      <p:cBhvr>
                                        <p:cTn id="19" dur="26">
                                          <p:stCondLst>
                                            <p:cond delay="1808"/>
                                          </p:stCondLst>
                                        </p:cTn>
                                        <p:tgtEl>
                                          <p:spTgt spid="1292"/>
                                        </p:tgtEl>
                                      </p:cBhvr>
                                      <p:to x="100000" y="95000"/>
                                    </p:animScale>
                                    <p:animScale>
                                      <p:cBhvr>
                                        <p:cTn id="20" dur="166" decel="50000">
                                          <p:stCondLst>
                                            <p:cond delay="1834"/>
                                          </p:stCondLst>
                                        </p:cTn>
                                        <p:tgtEl>
                                          <p:spTgt spid="1292"/>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291">
                                            <p:txEl>
                                              <p:pRg st="0" end="0"/>
                                            </p:txEl>
                                          </p:spTgt>
                                        </p:tgtEl>
                                        <p:attrNameLst>
                                          <p:attrName>style.visibility</p:attrName>
                                        </p:attrNameLst>
                                      </p:cBhvr>
                                      <p:to>
                                        <p:strVal val="visible"/>
                                      </p:to>
                                    </p:set>
                                    <p:anim calcmode="lin" valueType="num">
                                      <p:cBhvr additive="base">
                                        <p:cTn id="24" dur="500" fill="hold"/>
                                        <p:tgtEl>
                                          <p:spTgt spid="1291">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9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p:bldP spid="1291"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69"/>
          <p:cNvSpPr/>
          <p:nvPr/>
        </p:nvSpPr>
        <p:spPr>
          <a:xfrm rot="-9899963">
            <a:off x="813666" y="1535357"/>
            <a:ext cx="2023503" cy="2488940"/>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txBox="1">
            <a:spLocks noGrp="1"/>
          </p:cNvSpPr>
          <p:nvPr>
            <p:ph type="body" idx="1"/>
          </p:nvPr>
        </p:nvSpPr>
        <p:spPr>
          <a:xfrm>
            <a:off x="3549261" y="1221491"/>
            <a:ext cx="5353814" cy="2680200"/>
          </a:xfrm>
          <a:prstGeom prst="rect">
            <a:avLst/>
          </a:prstGeom>
        </p:spPr>
        <p:txBody>
          <a:bodyPr spcFirstLastPara="1" wrap="square" lIns="91425" tIns="91425" rIns="91425" bIns="91425" anchor="ctr" anchorCtr="0">
            <a:noAutofit/>
          </a:bodyPr>
          <a:lstStyle/>
          <a:p>
            <a:pPr>
              <a:lnSpc>
                <a:spcPct val="150000"/>
              </a:lnSpc>
            </a:pPr>
            <a:r>
              <a:rPr lang="en-US" sz="1100" dirty="0">
                <a:uFill>
                  <a:noFill/>
                </a:uFill>
              </a:rPr>
              <a:t>The Guardian. 2021. Lack of first aid skills endangers up to 150,000 lives. </a:t>
            </a:r>
          </a:p>
          <a:p>
            <a:pPr>
              <a:lnSpc>
                <a:spcPct val="150000"/>
              </a:lnSpc>
            </a:pPr>
            <a:r>
              <a:rPr lang="en-US" sz="1100" dirty="0"/>
              <a:t>University of Manchester. 2016. Over half of deaths from injury.</a:t>
            </a:r>
          </a:p>
          <a:p>
            <a:pPr>
              <a:lnSpc>
                <a:spcPct val="150000"/>
              </a:lnSpc>
            </a:pPr>
            <a:r>
              <a:rPr lang="en-US" sz="1100" dirty="0"/>
              <a:t>Redcross.org.nz. 2021. First aid courses | New Zealand Red Cross.</a:t>
            </a:r>
          </a:p>
          <a:p>
            <a:pPr>
              <a:lnSpc>
                <a:spcPct val="150000"/>
              </a:lnSpc>
            </a:pPr>
            <a:r>
              <a:rPr lang="en-US" sz="1100" dirty="0" err="1"/>
              <a:t>PulsePoint</a:t>
            </a:r>
            <a:r>
              <a:rPr lang="en-US" sz="1100" dirty="0"/>
              <a:t> Respond.</a:t>
            </a:r>
          </a:p>
          <a:p>
            <a:pPr>
              <a:lnSpc>
                <a:spcPct val="150000"/>
              </a:lnSpc>
            </a:pPr>
            <a:r>
              <a:rPr lang="en-US" sz="1100" dirty="0" err="1"/>
              <a:t>Asifny</a:t>
            </a:r>
            <a:r>
              <a:rPr lang="en-US" sz="1100" dirty="0"/>
              <a:t> (Google Play).</a:t>
            </a:r>
          </a:p>
        </p:txBody>
      </p:sp>
      <p:sp>
        <p:nvSpPr>
          <p:cNvPr id="1247" name="Google Shape;1247;p69"/>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1248" name="Google Shape;1248;p69"/>
          <p:cNvSpPr/>
          <p:nvPr/>
        </p:nvSpPr>
        <p:spPr>
          <a:xfrm>
            <a:off x="7203499" y="317051"/>
            <a:ext cx="1940500" cy="847687"/>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9"/>
          <p:cNvGrpSpPr/>
          <p:nvPr/>
        </p:nvGrpSpPr>
        <p:grpSpPr>
          <a:xfrm>
            <a:off x="812275" y="2085891"/>
            <a:ext cx="2026306" cy="1556581"/>
            <a:chOff x="1640362" y="2010225"/>
            <a:chExt cx="1247035" cy="925379"/>
          </a:xfrm>
        </p:grpSpPr>
        <p:sp>
          <p:nvSpPr>
            <p:cNvPr id="1250" name="Google Shape;1250;p69"/>
            <p:cNvSpPr/>
            <p:nvPr/>
          </p:nvSpPr>
          <p:spPr>
            <a:xfrm>
              <a:off x="1640362" y="2016645"/>
              <a:ext cx="1247035" cy="918960"/>
            </a:xfrm>
            <a:custGeom>
              <a:avLst/>
              <a:gdLst/>
              <a:ahLst/>
              <a:cxnLst/>
              <a:rect l="l" t="t" r="r" b="b"/>
              <a:pathLst>
                <a:path w="25642" h="18896" extrusionOk="0">
                  <a:moveTo>
                    <a:pt x="23146" y="1"/>
                  </a:moveTo>
                  <a:cubicBezTo>
                    <a:pt x="23113" y="1"/>
                    <a:pt x="23080" y="4"/>
                    <a:pt x="23047" y="10"/>
                  </a:cubicBezTo>
                  <a:lnTo>
                    <a:pt x="11975" y="1298"/>
                  </a:lnTo>
                  <a:cubicBezTo>
                    <a:pt x="11955" y="1302"/>
                    <a:pt x="11727" y="1320"/>
                    <a:pt x="11707" y="1322"/>
                  </a:cubicBezTo>
                  <a:lnTo>
                    <a:pt x="569" y="2725"/>
                  </a:lnTo>
                  <a:cubicBezTo>
                    <a:pt x="545" y="2727"/>
                    <a:pt x="520" y="2730"/>
                    <a:pt x="496" y="2735"/>
                  </a:cubicBezTo>
                  <a:cubicBezTo>
                    <a:pt x="201" y="2794"/>
                    <a:pt x="1" y="3070"/>
                    <a:pt x="37" y="3369"/>
                  </a:cubicBezTo>
                  <a:lnTo>
                    <a:pt x="1853" y="18388"/>
                  </a:lnTo>
                  <a:cubicBezTo>
                    <a:pt x="1889" y="18681"/>
                    <a:pt x="2137" y="18895"/>
                    <a:pt x="2424" y="18895"/>
                  </a:cubicBezTo>
                  <a:cubicBezTo>
                    <a:pt x="2447" y="18895"/>
                    <a:pt x="2471" y="18894"/>
                    <a:pt x="2494" y="18891"/>
                  </a:cubicBezTo>
                  <a:lnTo>
                    <a:pt x="25102" y="16157"/>
                  </a:lnTo>
                  <a:cubicBezTo>
                    <a:pt x="25418" y="16120"/>
                    <a:pt x="25642" y="15834"/>
                    <a:pt x="25605" y="15519"/>
                  </a:cubicBezTo>
                  <a:lnTo>
                    <a:pt x="23858" y="524"/>
                  </a:lnTo>
                  <a:cubicBezTo>
                    <a:pt x="23827" y="255"/>
                    <a:pt x="23612" y="44"/>
                    <a:pt x="23343" y="17"/>
                  </a:cubicBezTo>
                  <a:lnTo>
                    <a:pt x="23204" y="4"/>
                  </a:lnTo>
                  <a:cubicBezTo>
                    <a:pt x="23185" y="2"/>
                    <a:pt x="23166" y="1"/>
                    <a:pt x="23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1666236" y="2066056"/>
              <a:ext cx="635724" cy="841829"/>
            </a:xfrm>
            <a:custGeom>
              <a:avLst/>
              <a:gdLst/>
              <a:ahLst/>
              <a:cxnLst/>
              <a:rect l="l" t="t" r="r" b="b"/>
              <a:pathLst>
                <a:path w="13072" h="17310" extrusionOk="0">
                  <a:moveTo>
                    <a:pt x="8780" y="1"/>
                  </a:moveTo>
                  <a:cubicBezTo>
                    <a:pt x="4946" y="1"/>
                    <a:pt x="0" y="1712"/>
                    <a:pt x="0" y="1712"/>
                  </a:cubicBezTo>
                  <a:lnTo>
                    <a:pt x="1886" y="17309"/>
                  </a:lnTo>
                  <a:lnTo>
                    <a:pt x="13071" y="15957"/>
                  </a:lnTo>
                  <a:lnTo>
                    <a:pt x="11180" y="316"/>
                  </a:lnTo>
                  <a:cubicBezTo>
                    <a:pt x="10489" y="92"/>
                    <a:pt x="9664" y="1"/>
                    <a:pt x="8780" y="1"/>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1757960" y="2817247"/>
              <a:ext cx="544003" cy="90651"/>
            </a:xfrm>
            <a:custGeom>
              <a:avLst/>
              <a:gdLst/>
              <a:ahLst/>
              <a:cxnLst/>
              <a:rect l="l" t="t" r="r" b="b"/>
              <a:pathLst>
                <a:path w="11186" h="1864" extrusionOk="0">
                  <a:moveTo>
                    <a:pt x="8898" y="0"/>
                  </a:moveTo>
                  <a:cubicBezTo>
                    <a:pt x="5253" y="0"/>
                    <a:pt x="0" y="1863"/>
                    <a:pt x="0" y="1863"/>
                  </a:cubicBezTo>
                  <a:lnTo>
                    <a:pt x="11185" y="511"/>
                  </a:lnTo>
                  <a:cubicBezTo>
                    <a:pt x="11185" y="511"/>
                    <a:pt x="10041" y="2"/>
                    <a:pt x="8919" y="0"/>
                  </a:cubicBezTo>
                  <a:cubicBezTo>
                    <a:pt x="8912" y="0"/>
                    <a:pt x="8905" y="0"/>
                    <a:pt x="8898"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1761851" y="2438831"/>
              <a:ext cx="470471" cy="83259"/>
            </a:xfrm>
            <a:custGeom>
              <a:avLst/>
              <a:gdLst/>
              <a:ahLst/>
              <a:cxnLst/>
              <a:rect l="l" t="t" r="r" b="b"/>
              <a:pathLst>
                <a:path w="9674" h="1712" extrusionOk="0">
                  <a:moveTo>
                    <a:pt x="7386" y="0"/>
                  </a:moveTo>
                  <a:cubicBezTo>
                    <a:pt x="6338" y="0"/>
                    <a:pt x="5091" y="149"/>
                    <a:pt x="3653" y="448"/>
                  </a:cubicBezTo>
                  <a:cubicBezTo>
                    <a:pt x="1723" y="848"/>
                    <a:pt x="149" y="1383"/>
                    <a:pt x="133" y="1388"/>
                  </a:cubicBezTo>
                  <a:cubicBezTo>
                    <a:pt x="47" y="1418"/>
                    <a:pt x="1" y="1512"/>
                    <a:pt x="30" y="1598"/>
                  </a:cubicBezTo>
                  <a:cubicBezTo>
                    <a:pt x="54" y="1667"/>
                    <a:pt x="118" y="1711"/>
                    <a:pt x="187" y="1711"/>
                  </a:cubicBezTo>
                  <a:cubicBezTo>
                    <a:pt x="204" y="1711"/>
                    <a:pt x="222" y="1708"/>
                    <a:pt x="240" y="1701"/>
                  </a:cubicBezTo>
                  <a:cubicBezTo>
                    <a:pt x="256" y="1696"/>
                    <a:pt x="1814" y="1167"/>
                    <a:pt x="3724" y="772"/>
                  </a:cubicBezTo>
                  <a:cubicBezTo>
                    <a:pt x="5125" y="481"/>
                    <a:pt x="6360" y="335"/>
                    <a:pt x="7391" y="335"/>
                  </a:cubicBezTo>
                  <a:cubicBezTo>
                    <a:pt x="8206" y="335"/>
                    <a:pt x="8893" y="426"/>
                    <a:pt x="9434" y="609"/>
                  </a:cubicBezTo>
                  <a:cubicBezTo>
                    <a:pt x="9452" y="615"/>
                    <a:pt x="9469" y="618"/>
                    <a:pt x="9487" y="618"/>
                  </a:cubicBezTo>
                  <a:cubicBezTo>
                    <a:pt x="9556" y="618"/>
                    <a:pt x="9621" y="574"/>
                    <a:pt x="9644" y="505"/>
                  </a:cubicBezTo>
                  <a:cubicBezTo>
                    <a:pt x="9673" y="419"/>
                    <a:pt x="9627" y="325"/>
                    <a:pt x="9540" y="296"/>
                  </a:cubicBezTo>
                  <a:cubicBezTo>
                    <a:pt x="8957" y="99"/>
                    <a:pt x="8237" y="0"/>
                    <a:pt x="7386"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1772599" y="2527830"/>
              <a:ext cx="470519" cy="83259"/>
            </a:xfrm>
            <a:custGeom>
              <a:avLst/>
              <a:gdLst/>
              <a:ahLst/>
              <a:cxnLst/>
              <a:rect l="l" t="t" r="r" b="b"/>
              <a:pathLst>
                <a:path w="9675" h="1712" extrusionOk="0">
                  <a:moveTo>
                    <a:pt x="7389" y="1"/>
                  </a:moveTo>
                  <a:cubicBezTo>
                    <a:pt x="6341" y="1"/>
                    <a:pt x="5093" y="150"/>
                    <a:pt x="3654" y="449"/>
                  </a:cubicBezTo>
                  <a:cubicBezTo>
                    <a:pt x="1724" y="849"/>
                    <a:pt x="149" y="1383"/>
                    <a:pt x="133" y="1389"/>
                  </a:cubicBezTo>
                  <a:cubicBezTo>
                    <a:pt x="47" y="1418"/>
                    <a:pt x="1" y="1512"/>
                    <a:pt x="30" y="1599"/>
                  </a:cubicBezTo>
                  <a:cubicBezTo>
                    <a:pt x="54" y="1668"/>
                    <a:pt x="118" y="1711"/>
                    <a:pt x="187" y="1711"/>
                  </a:cubicBezTo>
                  <a:cubicBezTo>
                    <a:pt x="205" y="1711"/>
                    <a:pt x="223" y="1709"/>
                    <a:pt x="241" y="1702"/>
                  </a:cubicBezTo>
                  <a:cubicBezTo>
                    <a:pt x="256" y="1697"/>
                    <a:pt x="1814" y="1168"/>
                    <a:pt x="3724" y="772"/>
                  </a:cubicBezTo>
                  <a:cubicBezTo>
                    <a:pt x="5126" y="482"/>
                    <a:pt x="6361" y="336"/>
                    <a:pt x="7392" y="336"/>
                  </a:cubicBezTo>
                  <a:cubicBezTo>
                    <a:pt x="8206" y="336"/>
                    <a:pt x="8894" y="427"/>
                    <a:pt x="9435" y="609"/>
                  </a:cubicBezTo>
                  <a:cubicBezTo>
                    <a:pt x="9453" y="615"/>
                    <a:pt x="9471" y="618"/>
                    <a:pt x="9488" y="618"/>
                  </a:cubicBezTo>
                  <a:cubicBezTo>
                    <a:pt x="9557" y="618"/>
                    <a:pt x="9621" y="575"/>
                    <a:pt x="9644" y="505"/>
                  </a:cubicBezTo>
                  <a:cubicBezTo>
                    <a:pt x="9674" y="419"/>
                    <a:pt x="9627" y="326"/>
                    <a:pt x="9540" y="296"/>
                  </a:cubicBezTo>
                  <a:cubicBezTo>
                    <a:pt x="8958" y="99"/>
                    <a:pt x="8239" y="1"/>
                    <a:pt x="7389"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1783396" y="2616829"/>
              <a:ext cx="470422" cy="83259"/>
            </a:xfrm>
            <a:custGeom>
              <a:avLst/>
              <a:gdLst/>
              <a:ahLst/>
              <a:cxnLst/>
              <a:rect l="l" t="t" r="r" b="b"/>
              <a:pathLst>
                <a:path w="9673" h="1712" extrusionOk="0">
                  <a:moveTo>
                    <a:pt x="7388" y="1"/>
                  </a:moveTo>
                  <a:cubicBezTo>
                    <a:pt x="6340" y="1"/>
                    <a:pt x="5092" y="150"/>
                    <a:pt x="3653" y="449"/>
                  </a:cubicBezTo>
                  <a:cubicBezTo>
                    <a:pt x="1723" y="849"/>
                    <a:pt x="149" y="1384"/>
                    <a:pt x="133" y="1389"/>
                  </a:cubicBezTo>
                  <a:cubicBezTo>
                    <a:pt x="47" y="1419"/>
                    <a:pt x="0" y="1513"/>
                    <a:pt x="30" y="1600"/>
                  </a:cubicBezTo>
                  <a:cubicBezTo>
                    <a:pt x="54" y="1668"/>
                    <a:pt x="117" y="1711"/>
                    <a:pt x="186" y="1711"/>
                  </a:cubicBezTo>
                  <a:cubicBezTo>
                    <a:pt x="204" y="1711"/>
                    <a:pt x="222" y="1709"/>
                    <a:pt x="240" y="1703"/>
                  </a:cubicBezTo>
                  <a:cubicBezTo>
                    <a:pt x="255" y="1697"/>
                    <a:pt x="1814" y="1168"/>
                    <a:pt x="3723" y="773"/>
                  </a:cubicBezTo>
                  <a:cubicBezTo>
                    <a:pt x="5125" y="482"/>
                    <a:pt x="6360" y="336"/>
                    <a:pt x="7390" y="336"/>
                  </a:cubicBezTo>
                  <a:cubicBezTo>
                    <a:pt x="8205" y="336"/>
                    <a:pt x="8893" y="427"/>
                    <a:pt x="9434" y="610"/>
                  </a:cubicBezTo>
                  <a:cubicBezTo>
                    <a:pt x="9451" y="616"/>
                    <a:pt x="9469" y="619"/>
                    <a:pt x="9487" y="619"/>
                  </a:cubicBezTo>
                  <a:cubicBezTo>
                    <a:pt x="9556" y="619"/>
                    <a:pt x="9620" y="575"/>
                    <a:pt x="9644" y="506"/>
                  </a:cubicBezTo>
                  <a:cubicBezTo>
                    <a:pt x="9673" y="420"/>
                    <a:pt x="9627" y="326"/>
                    <a:pt x="9539" y="296"/>
                  </a:cubicBezTo>
                  <a:cubicBezTo>
                    <a:pt x="8957" y="99"/>
                    <a:pt x="8238" y="1"/>
                    <a:pt x="7388"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1794241" y="2713026"/>
              <a:ext cx="277789" cy="76839"/>
            </a:xfrm>
            <a:custGeom>
              <a:avLst/>
              <a:gdLst/>
              <a:ahLst/>
              <a:cxnLst/>
              <a:rect l="l" t="t" r="r" b="b"/>
              <a:pathLst>
                <a:path w="5712" h="1580" extrusionOk="0">
                  <a:moveTo>
                    <a:pt x="5535" y="0"/>
                  </a:moveTo>
                  <a:cubicBezTo>
                    <a:pt x="5528" y="0"/>
                    <a:pt x="5521" y="0"/>
                    <a:pt x="5514" y="1"/>
                  </a:cubicBezTo>
                  <a:cubicBezTo>
                    <a:pt x="2832" y="342"/>
                    <a:pt x="160" y="1248"/>
                    <a:pt x="133" y="1257"/>
                  </a:cubicBezTo>
                  <a:cubicBezTo>
                    <a:pt x="46" y="1287"/>
                    <a:pt x="0" y="1381"/>
                    <a:pt x="30" y="1467"/>
                  </a:cubicBezTo>
                  <a:cubicBezTo>
                    <a:pt x="53" y="1536"/>
                    <a:pt x="118" y="1580"/>
                    <a:pt x="187" y="1580"/>
                  </a:cubicBezTo>
                  <a:cubicBezTo>
                    <a:pt x="204" y="1580"/>
                    <a:pt x="223" y="1576"/>
                    <a:pt x="240" y="1570"/>
                  </a:cubicBezTo>
                  <a:cubicBezTo>
                    <a:pt x="266" y="1562"/>
                    <a:pt x="2908" y="667"/>
                    <a:pt x="5556" y="331"/>
                  </a:cubicBezTo>
                  <a:cubicBezTo>
                    <a:pt x="5647" y="318"/>
                    <a:pt x="5711" y="235"/>
                    <a:pt x="5699" y="145"/>
                  </a:cubicBezTo>
                  <a:cubicBezTo>
                    <a:pt x="5688" y="61"/>
                    <a:pt x="5617" y="0"/>
                    <a:pt x="5535"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2220765" y="2010225"/>
              <a:ext cx="636016" cy="830546"/>
            </a:xfrm>
            <a:custGeom>
              <a:avLst/>
              <a:gdLst/>
              <a:ahLst/>
              <a:cxnLst/>
              <a:rect l="l" t="t" r="r" b="b"/>
              <a:pathLst>
                <a:path w="13078" h="17078" extrusionOk="0">
                  <a:moveTo>
                    <a:pt x="7974" y="0"/>
                  </a:moveTo>
                  <a:cubicBezTo>
                    <a:pt x="5404" y="0"/>
                    <a:pt x="1923" y="248"/>
                    <a:pt x="1" y="1436"/>
                  </a:cubicBezTo>
                  <a:lnTo>
                    <a:pt x="1892" y="17078"/>
                  </a:lnTo>
                  <a:lnTo>
                    <a:pt x="13078" y="15725"/>
                  </a:lnTo>
                  <a:lnTo>
                    <a:pt x="11192" y="128"/>
                  </a:lnTo>
                  <a:cubicBezTo>
                    <a:pt x="11192" y="128"/>
                    <a:pt x="9816" y="0"/>
                    <a:pt x="7974" y="0"/>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2312733" y="2766425"/>
              <a:ext cx="544052" cy="74359"/>
            </a:xfrm>
            <a:custGeom>
              <a:avLst/>
              <a:gdLst/>
              <a:ahLst/>
              <a:cxnLst/>
              <a:rect l="l" t="t" r="r" b="b"/>
              <a:pathLst>
                <a:path w="11187" h="1529" extrusionOk="0">
                  <a:moveTo>
                    <a:pt x="7271" y="0"/>
                  </a:moveTo>
                  <a:cubicBezTo>
                    <a:pt x="5579" y="0"/>
                    <a:pt x="3634" y="108"/>
                    <a:pt x="2081" y="492"/>
                  </a:cubicBezTo>
                  <a:cubicBezTo>
                    <a:pt x="992" y="762"/>
                    <a:pt x="1" y="1529"/>
                    <a:pt x="1" y="1529"/>
                  </a:cubicBezTo>
                  <a:lnTo>
                    <a:pt x="11187" y="176"/>
                  </a:lnTo>
                  <a:cubicBezTo>
                    <a:pt x="11187" y="176"/>
                    <a:pt x="9434" y="0"/>
                    <a:pt x="7271"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2256852" y="2115857"/>
              <a:ext cx="469547" cy="76888"/>
            </a:xfrm>
            <a:custGeom>
              <a:avLst/>
              <a:gdLst/>
              <a:ahLst/>
              <a:cxnLst/>
              <a:rect l="l" t="t" r="r" b="b"/>
              <a:pathLst>
                <a:path w="9655" h="1581" extrusionOk="0">
                  <a:moveTo>
                    <a:pt x="6981" y="1"/>
                  </a:moveTo>
                  <a:cubicBezTo>
                    <a:pt x="6625" y="1"/>
                    <a:pt x="6246" y="6"/>
                    <a:pt x="5854" y="21"/>
                  </a:cubicBezTo>
                  <a:cubicBezTo>
                    <a:pt x="3194" y="117"/>
                    <a:pt x="1258" y="539"/>
                    <a:pt x="100" y="1275"/>
                  </a:cubicBezTo>
                  <a:cubicBezTo>
                    <a:pt x="23" y="1324"/>
                    <a:pt x="1" y="1427"/>
                    <a:pt x="50" y="1504"/>
                  </a:cubicBezTo>
                  <a:cubicBezTo>
                    <a:pt x="81" y="1554"/>
                    <a:pt x="134" y="1581"/>
                    <a:pt x="189" y="1581"/>
                  </a:cubicBezTo>
                  <a:cubicBezTo>
                    <a:pt x="220" y="1581"/>
                    <a:pt x="251" y="1573"/>
                    <a:pt x="278" y="1555"/>
                  </a:cubicBezTo>
                  <a:cubicBezTo>
                    <a:pt x="1370" y="861"/>
                    <a:pt x="3300" y="445"/>
                    <a:pt x="5862" y="352"/>
                  </a:cubicBezTo>
                  <a:cubicBezTo>
                    <a:pt x="6250" y="337"/>
                    <a:pt x="6625" y="332"/>
                    <a:pt x="6978" y="332"/>
                  </a:cubicBezTo>
                  <a:cubicBezTo>
                    <a:pt x="8399" y="332"/>
                    <a:pt x="9454" y="423"/>
                    <a:pt x="9467" y="425"/>
                  </a:cubicBezTo>
                  <a:cubicBezTo>
                    <a:pt x="9472" y="425"/>
                    <a:pt x="9477" y="426"/>
                    <a:pt x="9482" y="426"/>
                  </a:cubicBezTo>
                  <a:cubicBezTo>
                    <a:pt x="9567" y="426"/>
                    <a:pt x="9640" y="361"/>
                    <a:pt x="9647" y="275"/>
                  </a:cubicBezTo>
                  <a:cubicBezTo>
                    <a:pt x="9655" y="183"/>
                    <a:pt x="9588" y="103"/>
                    <a:pt x="9497" y="95"/>
                  </a:cubicBezTo>
                  <a:cubicBezTo>
                    <a:pt x="9484" y="93"/>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2267600" y="2204904"/>
              <a:ext cx="469595" cy="76888"/>
            </a:xfrm>
            <a:custGeom>
              <a:avLst/>
              <a:gdLst/>
              <a:ahLst/>
              <a:cxnLst/>
              <a:rect l="l" t="t" r="r" b="b"/>
              <a:pathLst>
                <a:path w="9656" h="1581" extrusionOk="0">
                  <a:moveTo>
                    <a:pt x="6971" y="0"/>
                  </a:moveTo>
                  <a:cubicBezTo>
                    <a:pt x="6618" y="0"/>
                    <a:pt x="6242" y="6"/>
                    <a:pt x="5854" y="20"/>
                  </a:cubicBezTo>
                  <a:cubicBezTo>
                    <a:pt x="3195" y="117"/>
                    <a:pt x="1259" y="538"/>
                    <a:pt x="101" y="1275"/>
                  </a:cubicBezTo>
                  <a:cubicBezTo>
                    <a:pt x="23" y="1324"/>
                    <a:pt x="1" y="1426"/>
                    <a:pt x="50" y="1504"/>
                  </a:cubicBezTo>
                  <a:cubicBezTo>
                    <a:pt x="81" y="1553"/>
                    <a:pt x="135" y="1581"/>
                    <a:pt x="190" y="1581"/>
                  </a:cubicBezTo>
                  <a:cubicBezTo>
                    <a:pt x="220" y="1581"/>
                    <a:pt x="251" y="1572"/>
                    <a:pt x="278" y="1555"/>
                  </a:cubicBezTo>
                  <a:cubicBezTo>
                    <a:pt x="1370" y="861"/>
                    <a:pt x="3301" y="444"/>
                    <a:pt x="5863" y="352"/>
                  </a:cubicBezTo>
                  <a:cubicBezTo>
                    <a:pt x="6251" y="337"/>
                    <a:pt x="6626" y="332"/>
                    <a:pt x="6979" y="332"/>
                  </a:cubicBezTo>
                  <a:cubicBezTo>
                    <a:pt x="8400" y="332"/>
                    <a:pt x="9455" y="423"/>
                    <a:pt x="9468" y="424"/>
                  </a:cubicBezTo>
                  <a:cubicBezTo>
                    <a:pt x="9473" y="424"/>
                    <a:pt x="9479" y="425"/>
                    <a:pt x="9484" y="425"/>
                  </a:cubicBezTo>
                  <a:cubicBezTo>
                    <a:pt x="9568" y="425"/>
                    <a:pt x="9640" y="359"/>
                    <a:pt x="9647" y="274"/>
                  </a:cubicBezTo>
                  <a:cubicBezTo>
                    <a:pt x="9656" y="183"/>
                    <a:pt x="9588" y="102"/>
                    <a:pt x="9497" y="94"/>
                  </a:cubicBezTo>
                  <a:cubicBezTo>
                    <a:pt x="9484" y="93"/>
                    <a:pt x="8413"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2278397" y="2293903"/>
              <a:ext cx="469547" cy="76888"/>
            </a:xfrm>
            <a:custGeom>
              <a:avLst/>
              <a:gdLst/>
              <a:ahLst/>
              <a:cxnLst/>
              <a:rect l="l" t="t" r="r" b="b"/>
              <a:pathLst>
                <a:path w="9655" h="1581" extrusionOk="0">
                  <a:moveTo>
                    <a:pt x="6981" y="1"/>
                  </a:moveTo>
                  <a:cubicBezTo>
                    <a:pt x="6624" y="1"/>
                    <a:pt x="6245" y="6"/>
                    <a:pt x="5854" y="21"/>
                  </a:cubicBezTo>
                  <a:cubicBezTo>
                    <a:pt x="3194" y="117"/>
                    <a:pt x="1258" y="539"/>
                    <a:pt x="100" y="1275"/>
                  </a:cubicBezTo>
                  <a:cubicBezTo>
                    <a:pt x="23" y="1324"/>
                    <a:pt x="0" y="1426"/>
                    <a:pt x="49" y="1504"/>
                  </a:cubicBezTo>
                  <a:cubicBezTo>
                    <a:pt x="81" y="1554"/>
                    <a:pt x="134" y="1581"/>
                    <a:pt x="189" y="1581"/>
                  </a:cubicBezTo>
                  <a:cubicBezTo>
                    <a:pt x="220" y="1581"/>
                    <a:pt x="250" y="1572"/>
                    <a:pt x="278" y="1555"/>
                  </a:cubicBezTo>
                  <a:cubicBezTo>
                    <a:pt x="1370" y="861"/>
                    <a:pt x="3300" y="445"/>
                    <a:pt x="5862" y="352"/>
                  </a:cubicBezTo>
                  <a:cubicBezTo>
                    <a:pt x="6249" y="338"/>
                    <a:pt x="6625" y="332"/>
                    <a:pt x="6977" y="332"/>
                  </a:cubicBezTo>
                  <a:cubicBezTo>
                    <a:pt x="8399" y="332"/>
                    <a:pt x="9454" y="424"/>
                    <a:pt x="9467" y="425"/>
                  </a:cubicBezTo>
                  <a:cubicBezTo>
                    <a:pt x="9471" y="425"/>
                    <a:pt x="9476" y="425"/>
                    <a:pt x="9480" y="425"/>
                  </a:cubicBezTo>
                  <a:cubicBezTo>
                    <a:pt x="9565" y="425"/>
                    <a:pt x="9639" y="361"/>
                    <a:pt x="9647" y="274"/>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2289145" y="2382903"/>
              <a:ext cx="469595" cy="76937"/>
            </a:xfrm>
            <a:custGeom>
              <a:avLst/>
              <a:gdLst/>
              <a:ahLst/>
              <a:cxnLst/>
              <a:rect l="l" t="t" r="r" b="b"/>
              <a:pathLst>
                <a:path w="9656" h="1582" extrusionOk="0">
                  <a:moveTo>
                    <a:pt x="6981" y="1"/>
                  </a:moveTo>
                  <a:cubicBezTo>
                    <a:pt x="6625" y="1"/>
                    <a:pt x="6245" y="7"/>
                    <a:pt x="5854" y="21"/>
                  </a:cubicBezTo>
                  <a:cubicBezTo>
                    <a:pt x="3194" y="117"/>
                    <a:pt x="1259" y="539"/>
                    <a:pt x="101" y="1275"/>
                  </a:cubicBezTo>
                  <a:cubicBezTo>
                    <a:pt x="23" y="1325"/>
                    <a:pt x="0" y="1427"/>
                    <a:pt x="49" y="1504"/>
                  </a:cubicBezTo>
                  <a:cubicBezTo>
                    <a:pt x="81" y="1554"/>
                    <a:pt x="135" y="1581"/>
                    <a:pt x="190" y="1581"/>
                  </a:cubicBezTo>
                  <a:cubicBezTo>
                    <a:pt x="220" y="1581"/>
                    <a:pt x="251" y="1573"/>
                    <a:pt x="278" y="1556"/>
                  </a:cubicBezTo>
                  <a:cubicBezTo>
                    <a:pt x="1369" y="862"/>
                    <a:pt x="3301" y="445"/>
                    <a:pt x="5863" y="352"/>
                  </a:cubicBezTo>
                  <a:cubicBezTo>
                    <a:pt x="6250" y="338"/>
                    <a:pt x="6625" y="332"/>
                    <a:pt x="6978" y="332"/>
                  </a:cubicBezTo>
                  <a:cubicBezTo>
                    <a:pt x="8399" y="332"/>
                    <a:pt x="9454" y="424"/>
                    <a:pt x="9468" y="425"/>
                  </a:cubicBezTo>
                  <a:cubicBezTo>
                    <a:pt x="9473" y="425"/>
                    <a:pt x="9477" y="426"/>
                    <a:pt x="9482" y="426"/>
                  </a:cubicBezTo>
                  <a:cubicBezTo>
                    <a:pt x="9567" y="426"/>
                    <a:pt x="9639" y="361"/>
                    <a:pt x="9647" y="275"/>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2299942" y="2471950"/>
              <a:ext cx="469547" cy="76937"/>
            </a:xfrm>
            <a:custGeom>
              <a:avLst/>
              <a:gdLst/>
              <a:ahLst/>
              <a:cxnLst/>
              <a:rect l="l" t="t" r="r" b="b"/>
              <a:pathLst>
                <a:path w="9655" h="1582" extrusionOk="0">
                  <a:moveTo>
                    <a:pt x="6971" y="0"/>
                  </a:moveTo>
                  <a:cubicBezTo>
                    <a:pt x="6617" y="0"/>
                    <a:pt x="6241" y="6"/>
                    <a:pt x="5854" y="20"/>
                  </a:cubicBezTo>
                  <a:cubicBezTo>
                    <a:pt x="3193" y="117"/>
                    <a:pt x="1257" y="539"/>
                    <a:pt x="100" y="1275"/>
                  </a:cubicBezTo>
                  <a:cubicBezTo>
                    <a:pt x="23" y="1324"/>
                    <a:pt x="0" y="1426"/>
                    <a:pt x="49" y="1504"/>
                  </a:cubicBezTo>
                  <a:cubicBezTo>
                    <a:pt x="80" y="1554"/>
                    <a:pt x="134" y="1581"/>
                    <a:pt x="189" y="1581"/>
                  </a:cubicBezTo>
                  <a:cubicBezTo>
                    <a:pt x="219" y="1581"/>
                    <a:pt x="250" y="1572"/>
                    <a:pt x="278" y="1555"/>
                  </a:cubicBezTo>
                  <a:cubicBezTo>
                    <a:pt x="1369" y="861"/>
                    <a:pt x="3300" y="444"/>
                    <a:pt x="5861" y="352"/>
                  </a:cubicBezTo>
                  <a:cubicBezTo>
                    <a:pt x="6249" y="338"/>
                    <a:pt x="6624" y="332"/>
                    <a:pt x="6977" y="332"/>
                  </a:cubicBezTo>
                  <a:cubicBezTo>
                    <a:pt x="8398" y="332"/>
                    <a:pt x="9453" y="423"/>
                    <a:pt x="9467" y="424"/>
                  </a:cubicBezTo>
                  <a:cubicBezTo>
                    <a:pt x="9471" y="425"/>
                    <a:pt x="9476" y="425"/>
                    <a:pt x="9481" y="425"/>
                  </a:cubicBezTo>
                  <a:cubicBezTo>
                    <a:pt x="9566" y="425"/>
                    <a:pt x="9638" y="360"/>
                    <a:pt x="9647" y="274"/>
                  </a:cubicBezTo>
                  <a:cubicBezTo>
                    <a:pt x="9654" y="183"/>
                    <a:pt x="9587" y="103"/>
                    <a:pt x="9496" y="94"/>
                  </a:cubicBezTo>
                  <a:cubicBezTo>
                    <a:pt x="9482" y="93"/>
                    <a:pt x="8411"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2310690" y="2560949"/>
              <a:ext cx="469595" cy="76937"/>
            </a:xfrm>
            <a:custGeom>
              <a:avLst/>
              <a:gdLst/>
              <a:ahLst/>
              <a:cxnLst/>
              <a:rect l="l" t="t" r="r" b="b"/>
              <a:pathLst>
                <a:path w="9656" h="1582" extrusionOk="0">
                  <a:moveTo>
                    <a:pt x="6981" y="1"/>
                  </a:moveTo>
                  <a:cubicBezTo>
                    <a:pt x="6624" y="1"/>
                    <a:pt x="6245" y="7"/>
                    <a:pt x="5854" y="21"/>
                  </a:cubicBezTo>
                  <a:cubicBezTo>
                    <a:pt x="3194" y="117"/>
                    <a:pt x="1258" y="539"/>
                    <a:pt x="100" y="1276"/>
                  </a:cubicBezTo>
                  <a:cubicBezTo>
                    <a:pt x="23" y="1324"/>
                    <a:pt x="0" y="1427"/>
                    <a:pt x="49" y="1504"/>
                  </a:cubicBezTo>
                  <a:cubicBezTo>
                    <a:pt x="80" y="1554"/>
                    <a:pt x="135" y="1581"/>
                    <a:pt x="190" y="1581"/>
                  </a:cubicBezTo>
                  <a:cubicBezTo>
                    <a:pt x="219" y="1581"/>
                    <a:pt x="251" y="1572"/>
                    <a:pt x="278" y="1555"/>
                  </a:cubicBezTo>
                  <a:cubicBezTo>
                    <a:pt x="1369" y="861"/>
                    <a:pt x="3300" y="445"/>
                    <a:pt x="5862" y="352"/>
                  </a:cubicBezTo>
                  <a:cubicBezTo>
                    <a:pt x="6250" y="338"/>
                    <a:pt x="6625" y="332"/>
                    <a:pt x="6977" y="332"/>
                  </a:cubicBezTo>
                  <a:cubicBezTo>
                    <a:pt x="8399" y="332"/>
                    <a:pt x="9454" y="424"/>
                    <a:pt x="9467" y="425"/>
                  </a:cubicBezTo>
                  <a:cubicBezTo>
                    <a:pt x="9472" y="426"/>
                    <a:pt x="9477" y="426"/>
                    <a:pt x="9482" y="426"/>
                  </a:cubicBezTo>
                  <a:cubicBezTo>
                    <a:pt x="9567" y="426"/>
                    <a:pt x="9639" y="361"/>
                    <a:pt x="9646" y="275"/>
                  </a:cubicBezTo>
                  <a:cubicBezTo>
                    <a:pt x="9655" y="183"/>
                    <a:pt x="9587" y="103"/>
                    <a:pt x="9496"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2507076" y="2650775"/>
              <a:ext cx="284014" cy="23733"/>
            </a:xfrm>
            <a:custGeom>
              <a:avLst/>
              <a:gdLst/>
              <a:ahLst/>
              <a:cxnLst/>
              <a:rect l="l" t="t" r="r" b="b"/>
              <a:pathLst>
                <a:path w="5840" h="488" extrusionOk="0">
                  <a:moveTo>
                    <a:pt x="3166" y="1"/>
                  </a:moveTo>
                  <a:cubicBezTo>
                    <a:pt x="2257" y="1"/>
                    <a:pt x="1197" y="37"/>
                    <a:pt x="157" y="157"/>
                  </a:cubicBezTo>
                  <a:cubicBezTo>
                    <a:pt x="66" y="167"/>
                    <a:pt x="0" y="249"/>
                    <a:pt x="11" y="340"/>
                  </a:cubicBezTo>
                  <a:cubicBezTo>
                    <a:pt x="20" y="425"/>
                    <a:pt x="92" y="488"/>
                    <a:pt x="175" y="488"/>
                  </a:cubicBezTo>
                  <a:cubicBezTo>
                    <a:pt x="181" y="488"/>
                    <a:pt x="188" y="487"/>
                    <a:pt x="194" y="486"/>
                  </a:cubicBezTo>
                  <a:cubicBezTo>
                    <a:pt x="1222" y="368"/>
                    <a:pt x="2268" y="332"/>
                    <a:pt x="3166" y="332"/>
                  </a:cubicBezTo>
                  <a:cubicBezTo>
                    <a:pt x="4586" y="332"/>
                    <a:pt x="5635" y="422"/>
                    <a:pt x="5652" y="424"/>
                  </a:cubicBezTo>
                  <a:cubicBezTo>
                    <a:pt x="5657" y="424"/>
                    <a:pt x="5662" y="425"/>
                    <a:pt x="5666" y="425"/>
                  </a:cubicBezTo>
                  <a:cubicBezTo>
                    <a:pt x="5751" y="425"/>
                    <a:pt x="5824" y="360"/>
                    <a:pt x="5832" y="274"/>
                  </a:cubicBezTo>
                  <a:cubicBezTo>
                    <a:pt x="5840" y="182"/>
                    <a:pt x="5773" y="102"/>
                    <a:pt x="5682" y="94"/>
                  </a:cubicBezTo>
                  <a:cubicBezTo>
                    <a:pt x="5665" y="92"/>
                    <a:pt x="4603" y="1"/>
                    <a:pt x="3166"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2279224" y="2022189"/>
              <a:ext cx="109715" cy="274676"/>
            </a:xfrm>
            <a:custGeom>
              <a:avLst/>
              <a:gdLst/>
              <a:ahLst/>
              <a:cxnLst/>
              <a:rect l="l" t="t" r="r" b="b"/>
              <a:pathLst>
                <a:path w="2256" h="5648" extrusionOk="0">
                  <a:moveTo>
                    <a:pt x="1263" y="0"/>
                  </a:moveTo>
                  <a:lnTo>
                    <a:pt x="358" y="151"/>
                  </a:lnTo>
                  <a:cubicBezTo>
                    <a:pt x="357" y="151"/>
                    <a:pt x="356" y="151"/>
                    <a:pt x="355" y="151"/>
                  </a:cubicBezTo>
                  <a:cubicBezTo>
                    <a:pt x="155" y="151"/>
                    <a:pt x="0" y="331"/>
                    <a:pt x="21" y="540"/>
                  </a:cubicBezTo>
                  <a:lnTo>
                    <a:pt x="717" y="5648"/>
                  </a:lnTo>
                  <a:lnTo>
                    <a:pt x="1353" y="4696"/>
                  </a:lnTo>
                  <a:lnTo>
                    <a:pt x="2255" y="5491"/>
                  </a:lnTo>
                  <a:lnTo>
                    <a:pt x="1602" y="327"/>
                  </a:lnTo>
                  <a:cubicBezTo>
                    <a:pt x="1586" y="144"/>
                    <a:pt x="1438" y="2"/>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1734518" y="2123200"/>
              <a:ext cx="448732" cy="323163"/>
            </a:xfrm>
            <a:custGeom>
              <a:avLst/>
              <a:gdLst/>
              <a:ahLst/>
              <a:cxnLst/>
              <a:rect l="l" t="t" r="r" b="b"/>
              <a:pathLst>
                <a:path w="9227" h="6645" extrusionOk="0">
                  <a:moveTo>
                    <a:pt x="7052" y="0"/>
                  </a:moveTo>
                  <a:cubicBezTo>
                    <a:pt x="4088" y="0"/>
                    <a:pt x="1026" y="1098"/>
                    <a:pt x="193" y="1404"/>
                  </a:cubicBezTo>
                  <a:cubicBezTo>
                    <a:pt x="72" y="1448"/>
                    <a:pt x="0" y="1572"/>
                    <a:pt x="20" y="1700"/>
                  </a:cubicBezTo>
                  <a:lnTo>
                    <a:pt x="599" y="6417"/>
                  </a:lnTo>
                  <a:cubicBezTo>
                    <a:pt x="621" y="6551"/>
                    <a:pt x="736" y="6644"/>
                    <a:pt x="864" y="6644"/>
                  </a:cubicBezTo>
                  <a:cubicBezTo>
                    <a:pt x="892" y="6644"/>
                    <a:pt x="922" y="6639"/>
                    <a:pt x="950" y="6629"/>
                  </a:cubicBezTo>
                  <a:cubicBezTo>
                    <a:pt x="4133" y="5541"/>
                    <a:pt x="6858" y="5370"/>
                    <a:pt x="8251" y="5370"/>
                  </a:cubicBezTo>
                  <a:cubicBezTo>
                    <a:pt x="8534" y="5370"/>
                    <a:pt x="8762" y="5377"/>
                    <a:pt x="8928" y="5385"/>
                  </a:cubicBezTo>
                  <a:cubicBezTo>
                    <a:pt x="8933" y="5385"/>
                    <a:pt x="8937" y="5386"/>
                    <a:pt x="8941" y="5386"/>
                  </a:cubicBezTo>
                  <a:cubicBezTo>
                    <a:pt x="9101" y="5386"/>
                    <a:pt x="9226" y="5246"/>
                    <a:pt x="9208" y="5085"/>
                  </a:cubicBezTo>
                  <a:lnTo>
                    <a:pt x="8655" y="324"/>
                  </a:lnTo>
                  <a:cubicBezTo>
                    <a:pt x="8641" y="202"/>
                    <a:pt x="8547" y="105"/>
                    <a:pt x="8426" y="88"/>
                  </a:cubicBezTo>
                  <a:cubicBezTo>
                    <a:pt x="7976" y="27"/>
                    <a:pt x="7515" y="0"/>
                    <a:pt x="7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9"/>
          <p:cNvGrpSpPr/>
          <p:nvPr/>
        </p:nvGrpSpPr>
        <p:grpSpPr>
          <a:xfrm>
            <a:off x="918377" y="1802663"/>
            <a:ext cx="2026323" cy="1512150"/>
            <a:chOff x="1626527" y="1711488"/>
            <a:chExt cx="2026323" cy="1512150"/>
          </a:xfrm>
        </p:grpSpPr>
        <p:sp>
          <p:nvSpPr>
            <p:cNvPr id="1269" name="Google Shape;1269;p69"/>
            <p:cNvSpPr/>
            <p:nvPr/>
          </p:nvSpPr>
          <p:spPr>
            <a:xfrm>
              <a:off x="1626527" y="1717194"/>
              <a:ext cx="2026323" cy="1506444"/>
            </a:xfrm>
            <a:custGeom>
              <a:avLst/>
              <a:gdLst/>
              <a:ahLst/>
              <a:cxnLst/>
              <a:rect l="l" t="t" r="r" b="b"/>
              <a:pathLst>
                <a:path w="25922" h="19272" extrusionOk="0">
                  <a:moveTo>
                    <a:pt x="2696" y="0"/>
                  </a:moveTo>
                  <a:cubicBezTo>
                    <a:pt x="2411" y="0"/>
                    <a:pt x="2166" y="212"/>
                    <a:pt x="2126" y="497"/>
                  </a:cubicBezTo>
                  <a:lnTo>
                    <a:pt x="45" y="15482"/>
                  </a:lnTo>
                  <a:cubicBezTo>
                    <a:pt x="0" y="15797"/>
                    <a:pt x="220" y="16089"/>
                    <a:pt x="535" y="16133"/>
                  </a:cubicBezTo>
                  <a:lnTo>
                    <a:pt x="23092" y="19266"/>
                  </a:lnTo>
                  <a:cubicBezTo>
                    <a:pt x="23119" y="19270"/>
                    <a:pt x="23145" y="19272"/>
                    <a:pt x="23172" y="19272"/>
                  </a:cubicBezTo>
                  <a:cubicBezTo>
                    <a:pt x="23454" y="19272"/>
                    <a:pt x="23700" y="19064"/>
                    <a:pt x="23742" y="18777"/>
                  </a:cubicBezTo>
                  <a:lnTo>
                    <a:pt x="25883" y="3834"/>
                  </a:lnTo>
                  <a:cubicBezTo>
                    <a:pt x="25922" y="3566"/>
                    <a:pt x="25768" y="3306"/>
                    <a:pt x="25515" y="3212"/>
                  </a:cubicBezTo>
                  <a:lnTo>
                    <a:pt x="25384" y="3163"/>
                  </a:lnTo>
                  <a:cubicBezTo>
                    <a:pt x="25335" y="3145"/>
                    <a:pt x="25284" y="3133"/>
                    <a:pt x="25230" y="3128"/>
                  </a:cubicBezTo>
                  <a:lnTo>
                    <a:pt x="14196" y="1546"/>
                  </a:lnTo>
                  <a:cubicBezTo>
                    <a:pt x="14176" y="1544"/>
                    <a:pt x="13951" y="1503"/>
                    <a:pt x="13931" y="1500"/>
                  </a:cubicBezTo>
                  <a:lnTo>
                    <a:pt x="2806" y="11"/>
                  </a:lnTo>
                  <a:cubicBezTo>
                    <a:pt x="2781" y="6"/>
                    <a:pt x="2757" y="3"/>
                    <a:pt x="2731" y="2"/>
                  </a:cubicBezTo>
                  <a:cubicBezTo>
                    <a:pt x="2719" y="1"/>
                    <a:pt x="2708"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1673975" y="1711488"/>
              <a:ext cx="1041850" cy="1343621"/>
            </a:xfrm>
            <a:custGeom>
              <a:avLst/>
              <a:gdLst/>
              <a:ahLst/>
              <a:cxnLst/>
              <a:rect l="l" t="t" r="r" b="b"/>
              <a:pathLst>
                <a:path w="13328" h="17189" extrusionOk="0">
                  <a:moveTo>
                    <a:pt x="4655" y="0"/>
                  </a:moveTo>
                  <a:cubicBezTo>
                    <a:pt x="3189" y="0"/>
                    <a:pt x="2162" y="77"/>
                    <a:pt x="2162" y="77"/>
                  </a:cubicBezTo>
                  <a:lnTo>
                    <a:pt x="0" y="15639"/>
                  </a:lnTo>
                  <a:lnTo>
                    <a:pt x="11160" y="17189"/>
                  </a:lnTo>
                  <a:lnTo>
                    <a:pt x="13328" y="1583"/>
                  </a:lnTo>
                  <a:cubicBezTo>
                    <a:pt x="11240" y="242"/>
                    <a:pt x="7256" y="0"/>
                    <a:pt x="4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1673975" y="2925068"/>
              <a:ext cx="872377" cy="130071"/>
            </a:xfrm>
            <a:custGeom>
              <a:avLst/>
              <a:gdLst/>
              <a:ahLst/>
              <a:cxnLst/>
              <a:rect l="l" t="t" r="r" b="b"/>
              <a:pathLst>
                <a:path w="11160" h="1664" extrusionOk="0">
                  <a:moveTo>
                    <a:pt x="3181" y="1"/>
                  </a:moveTo>
                  <a:cubicBezTo>
                    <a:pt x="1370" y="1"/>
                    <a:pt x="0" y="114"/>
                    <a:pt x="0" y="114"/>
                  </a:cubicBezTo>
                  <a:lnTo>
                    <a:pt x="11160" y="1664"/>
                  </a:lnTo>
                  <a:cubicBezTo>
                    <a:pt x="11160" y="1664"/>
                    <a:pt x="10183" y="880"/>
                    <a:pt x="9098" y="591"/>
                  </a:cubicBezTo>
                  <a:cubicBezTo>
                    <a:pt x="7322" y="118"/>
                    <a:pt x="5024" y="1"/>
                    <a:pt x="3181"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1842352" y="2309953"/>
              <a:ext cx="753012" cy="133432"/>
            </a:xfrm>
            <a:custGeom>
              <a:avLst/>
              <a:gdLst/>
              <a:ahLst/>
              <a:cxnLst/>
              <a:rect l="l" t="t" r="r" b="b"/>
              <a:pathLst>
                <a:path w="9633" h="1707" extrusionOk="0">
                  <a:moveTo>
                    <a:pt x="2076" y="1"/>
                  </a:moveTo>
                  <a:cubicBezTo>
                    <a:pt x="953" y="1"/>
                    <a:pt x="172" y="54"/>
                    <a:pt x="161" y="55"/>
                  </a:cubicBezTo>
                  <a:cubicBezTo>
                    <a:pt x="70" y="62"/>
                    <a:pt x="1" y="141"/>
                    <a:pt x="8" y="232"/>
                  </a:cubicBezTo>
                  <a:cubicBezTo>
                    <a:pt x="14" y="319"/>
                    <a:pt x="88" y="386"/>
                    <a:pt x="173" y="386"/>
                  </a:cubicBezTo>
                  <a:cubicBezTo>
                    <a:pt x="177" y="386"/>
                    <a:pt x="181" y="386"/>
                    <a:pt x="184" y="386"/>
                  </a:cubicBezTo>
                  <a:cubicBezTo>
                    <a:pt x="196" y="385"/>
                    <a:pt x="966" y="332"/>
                    <a:pt x="2074" y="332"/>
                  </a:cubicBezTo>
                  <a:cubicBezTo>
                    <a:pt x="2587" y="332"/>
                    <a:pt x="3173" y="343"/>
                    <a:pt x="3790" y="376"/>
                  </a:cubicBezTo>
                  <a:cubicBezTo>
                    <a:pt x="6350" y="515"/>
                    <a:pt x="8273" y="966"/>
                    <a:pt x="9352" y="1679"/>
                  </a:cubicBezTo>
                  <a:cubicBezTo>
                    <a:pt x="9380" y="1697"/>
                    <a:pt x="9412" y="1706"/>
                    <a:pt x="9444" y="1706"/>
                  </a:cubicBezTo>
                  <a:cubicBezTo>
                    <a:pt x="9497" y="1706"/>
                    <a:pt x="9550" y="1680"/>
                    <a:pt x="9582" y="1632"/>
                  </a:cubicBezTo>
                  <a:cubicBezTo>
                    <a:pt x="9632" y="1556"/>
                    <a:pt x="9611" y="1453"/>
                    <a:pt x="9535" y="1402"/>
                  </a:cubicBezTo>
                  <a:cubicBezTo>
                    <a:pt x="8390" y="645"/>
                    <a:pt x="6462" y="189"/>
                    <a:pt x="3804" y="45"/>
                  </a:cubicBezTo>
                  <a:cubicBezTo>
                    <a:pt x="3184" y="12"/>
                    <a:pt x="2593" y="1"/>
                    <a:pt x="2076"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1822575" y="2452690"/>
              <a:ext cx="752933" cy="133432"/>
            </a:xfrm>
            <a:custGeom>
              <a:avLst/>
              <a:gdLst/>
              <a:ahLst/>
              <a:cxnLst/>
              <a:rect l="l" t="t" r="r" b="b"/>
              <a:pathLst>
                <a:path w="9632" h="1707" extrusionOk="0">
                  <a:moveTo>
                    <a:pt x="2068" y="1"/>
                  </a:moveTo>
                  <a:cubicBezTo>
                    <a:pt x="949" y="1"/>
                    <a:pt x="172" y="54"/>
                    <a:pt x="161" y="56"/>
                  </a:cubicBezTo>
                  <a:cubicBezTo>
                    <a:pt x="69" y="62"/>
                    <a:pt x="1" y="141"/>
                    <a:pt x="7" y="232"/>
                  </a:cubicBezTo>
                  <a:cubicBezTo>
                    <a:pt x="13" y="320"/>
                    <a:pt x="87" y="386"/>
                    <a:pt x="173" y="386"/>
                  </a:cubicBezTo>
                  <a:cubicBezTo>
                    <a:pt x="177" y="386"/>
                    <a:pt x="180" y="386"/>
                    <a:pt x="184" y="386"/>
                  </a:cubicBezTo>
                  <a:cubicBezTo>
                    <a:pt x="195" y="385"/>
                    <a:pt x="964" y="332"/>
                    <a:pt x="2071" y="332"/>
                  </a:cubicBezTo>
                  <a:cubicBezTo>
                    <a:pt x="2585" y="332"/>
                    <a:pt x="3172" y="343"/>
                    <a:pt x="3789" y="377"/>
                  </a:cubicBezTo>
                  <a:cubicBezTo>
                    <a:pt x="6349" y="516"/>
                    <a:pt x="8273" y="965"/>
                    <a:pt x="9352" y="1679"/>
                  </a:cubicBezTo>
                  <a:cubicBezTo>
                    <a:pt x="9380" y="1697"/>
                    <a:pt x="9411" y="1707"/>
                    <a:pt x="9443" y="1707"/>
                  </a:cubicBezTo>
                  <a:cubicBezTo>
                    <a:pt x="9497" y="1707"/>
                    <a:pt x="9549" y="1681"/>
                    <a:pt x="9581" y="1632"/>
                  </a:cubicBezTo>
                  <a:cubicBezTo>
                    <a:pt x="9631" y="1556"/>
                    <a:pt x="9610" y="1453"/>
                    <a:pt x="9534" y="1403"/>
                  </a:cubicBezTo>
                  <a:cubicBezTo>
                    <a:pt x="8390" y="646"/>
                    <a:pt x="6461" y="189"/>
                    <a:pt x="3804" y="46"/>
                  </a:cubicBezTo>
                  <a:cubicBezTo>
                    <a:pt x="3180" y="12"/>
                    <a:pt x="2588" y="1"/>
                    <a:pt x="2068"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1802720" y="2595427"/>
              <a:ext cx="753012" cy="133432"/>
            </a:xfrm>
            <a:custGeom>
              <a:avLst/>
              <a:gdLst/>
              <a:ahLst/>
              <a:cxnLst/>
              <a:rect l="l" t="t" r="r" b="b"/>
              <a:pathLst>
                <a:path w="9633" h="1707" extrusionOk="0">
                  <a:moveTo>
                    <a:pt x="2075" y="1"/>
                  </a:moveTo>
                  <a:cubicBezTo>
                    <a:pt x="953" y="1"/>
                    <a:pt x="172" y="55"/>
                    <a:pt x="160" y="55"/>
                  </a:cubicBezTo>
                  <a:cubicBezTo>
                    <a:pt x="70" y="62"/>
                    <a:pt x="1" y="142"/>
                    <a:pt x="8" y="233"/>
                  </a:cubicBezTo>
                  <a:cubicBezTo>
                    <a:pt x="13" y="320"/>
                    <a:pt x="87" y="387"/>
                    <a:pt x="173" y="387"/>
                  </a:cubicBezTo>
                  <a:cubicBezTo>
                    <a:pt x="176" y="387"/>
                    <a:pt x="180" y="387"/>
                    <a:pt x="184" y="386"/>
                  </a:cubicBezTo>
                  <a:cubicBezTo>
                    <a:pt x="195" y="386"/>
                    <a:pt x="967" y="332"/>
                    <a:pt x="2077" y="332"/>
                  </a:cubicBezTo>
                  <a:cubicBezTo>
                    <a:pt x="2589" y="332"/>
                    <a:pt x="3172" y="344"/>
                    <a:pt x="3787" y="377"/>
                  </a:cubicBezTo>
                  <a:cubicBezTo>
                    <a:pt x="6347" y="515"/>
                    <a:pt x="8272" y="965"/>
                    <a:pt x="9352" y="1679"/>
                  </a:cubicBezTo>
                  <a:cubicBezTo>
                    <a:pt x="9380" y="1698"/>
                    <a:pt x="9411" y="1706"/>
                    <a:pt x="9443" y="1706"/>
                  </a:cubicBezTo>
                  <a:cubicBezTo>
                    <a:pt x="9497" y="1706"/>
                    <a:pt x="9549" y="1680"/>
                    <a:pt x="9582" y="1632"/>
                  </a:cubicBezTo>
                  <a:cubicBezTo>
                    <a:pt x="9632" y="1556"/>
                    <a:pt x="9611" y="1453"/>
                    <a:pt x="9534" y="1403"/>
                  </a:cubicBezTo>
                  <a:cubicBezTo>
                    <a:pt x="8390" y="646"/>
                    <a:pt x="6462" y="190"/>
                    <a:pt x="3804" y="46"/>
                  </a:cubicBezTo>
                  <a:cubicBezTo>
                    <a:pt x="3183" y="12"/>
                    <a:pt x="2593" y="1"/>
                    <a:pt x="2075"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1782709" y="2739493"/>
              <a:ext cx="456435" cy="42679"/>
            </a:xfrm>
            <a:custGeom>
              <a:avLst/>
              <a:gdLst/>
              <a:ahLst/>
              <a:cxnLst/>
              <a:rect l="l" t="t" r="r" b="b"/>
              <a:pathLst>
                <a:path w="5839" h="546" extrusionOk="0">
                  <a:moveTo>
                    <a:pt x="2069" y="0"/>
                  </a:moveTo>
                  <a:cubicBezTo>
                    <a:pt x="950" y="0"/>
                    <a:pt x="176" y="54"/>
                    <a:pt x="161" y="55"/>
                  </a:cubicBezTo>
                  <a:cubicBezTo>
                    <a:pt x="70" y="61"/>
                    <a:pt x="1" y="140"/>
                    <a:pt x="7" y="232"/>
                  </a:cubicBezTo>
                  <a:cubicBezTo>
                    <a:pt x="14" y="319"/>
                    <a:pt x="88" y="385"/>
                    <a:pt x="173" y="385"/>
                  </a:cubicBezTo>
                  <a:cubicBezTo>
                    <a:pt x="177" y="385"/>
                    <a:pt x="180" y="385"/>
                    <a:pt x="184" y="385"/>
                  </a:cubicBezTo>
                  <a:cubicBezTo>
                    <a:pt x="199" y="384"/>
                    <a:pt x="962" y="332"/>
                    <a:pt x="2065" y="332"/>
                  </a:cubicBezTo>
                  <a:cubicBezTo>
                    <a:pt x="3077" y="332"/>
                    <a:pt x="4374" y="376"/>
                    <a:pt x="5640" y="544"/>
                  </a:cubicBezTo>
                  <a:cubicBezTo>
                    <a:pt x="5648" y="544"/>
                    <a:pt x="5655" y="545"/>
                    <a:pt x="5662" y="545"/>
                  </a:cubicBezTo>
                  <a:cubicBezTo>
                    <a:pt x="5744" y="545"/>
                    <a:pt x="5816" y="485"/>
                    <a:pt x="5826" y="401"/>
                  </a:cubicBezTo>
                  <a:cubicBezTo>
                    <a:pt x="5839" y="310"/>
                    <a:pt x="5775" y="228"/>
                    <a:pt x="5684" y="215"/>
                  </a:cubicBezTo>
                  <a:cubicBezTo>
                    <a:pt x="4404" y="45"/>
                    <a:pt x="3092" y="0"/>
                    <a:pt x="2069"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2563619" y="1816235"/>
              <a:ext cx="1041381" cy="1362538"/>
            </a:xfrm>
            <a:custGeom>
              <a:avLst/>
              <a:gdLst/>
              <a:ahLst/>
              <a:cxnLst/>
              <a:rect l="l" t="t" r="r" b="b"/>
              <a:pathLst>
                <a:path w="13322" h="17431" extrusionOk="0">
                  <a:moveTo>
                    <a:pt x="4354" y="1"/>
                  </a:moveTo>
                  <a:cubicBezTo>
                    <a:pt x="3553" y="1"/>
                    <a:pt x="2806" y="81"/>
                    <a:pt x="2168" y="275"/>
                  </a:cubicBezTo>
                  <a:lnTo>
                    <a:pt x="0" y="15880"/>
                  </a:lnTo>
                  <a:lnTo>
                    <a:pt x="11160" y="17430"/>
                  </a:lnTo>
                  <a:lnTo>
                    <a:pt x="13322" y="1868"/>
                  </a:lnTo>
                  <a:cubicBezTo>
                    <a:pt x="13322" y="1868"/>
                    <a:pt x="8217" y="1"/>
                    <a:pt x="4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2745909" y="1986253"/>
              <a:ext cx="754575" cy="143828"/>
            </a:xfrm>
            <a:custGeom>
              <a:avLst/>
              <a:gdLst/>
              <a:ahLst/>
              <a:cxnLst/>
              <a:rect l="l" t="t" r="r" b="b"/>
              <a:pathLst>
                <a:path w="9653" h="1840" extrusionOk="0">
                  <a:moveTo>
                    <a:pt x="2105" y="0"/>
                  </a:moveTo>
                  <a:cubicBezTo>
                    <a:pt x="1336" y="0"/>
                    <a:pt x="678" y="86"/>
                    <a:pt x="136" y="259"/>
                  </a:cubicBezTo>
                  <a:cubicBezTo>
                    <a:pt x="49" y="287"/>
                    <a:pt x="0" y="380"/>
                    <a:pt x="28" y="467"/>
                  </a:cubicBezTo>
                  <a:cubicBezTo>
                    <a:pt x="51" y="538"/>
                    <a:pt x="116" y="583"/>
                    <a:pt x="187" y="583"/>
                  </a:cubicBezTo>
                  <a:cubicBezTo>
                    <a:pt x="204" y="583"/>
                    <a:pt x="220" y="580"/>
                    <a:pt x="237" y="575"/>
                  </a:cubicBezTo>
                  <a:cubicBezTo>
                    <a:pt x="739" y="415"/>
                    <a:pt x="1364" y="335"/>
                    <a:pt x="2098" y="335"/>
                  </a:cubicBezTo>
                  <a:cubicBezTo>
                    <a:pt x="3165" y="335"/>
                    <a:pt x="4461" y="504"/>
                    <a:pt x="5943" y="838"/>
                  </a:cubicBezTo>
                  <a:cubicBezTo>
                    <a:pt x="7846" y="1268"/>
                    <a:pt x="9394" y="1824"/>
                    <a:pt x="9409" y="1830"/>
                  </a:cubicBezTo>
                  <a:cubicBezTo>
                    <a:pt x="9429" y="1837"/>
                    <a:pt x="9447" y="1839"/>
                    <a:pt x="9466" y="1839"/>
                  </a:cubicBezTo>
                  <a:cubicBezTo>
                    <a:pt x="9533" y="1839"/>
                    <a:pt x="9597" y="1797"/>
                    <a:pt x="9621" y="1730"/>
                  </a:cubicBezTo>
                  <a:cubicBezTo>
                    <a:pt x="9653" y="1644"/>
                    <a:pt x="9608" y="1550"/>
                    <a:pt x="9522" y="1518"/>
                  </a:cubicBezTo>
                  <a:cubicBezTo>
                    <a:pt x="9506" y="1513"/>
                    <a:pt x="7942" y="950"/>
                    <a:pt x="6020"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2726132" y="2128991"/>
              <a:ext cx="754497" cy="143906"/>
            </a:xfrm>
            <a:custGeom>
              <a:avLst/>
              <a:gdLst/>
              <a:ahLst/>
              <a:cxnLst/>
              <a:rect l="l" t="t" r="r" b="b"/>
              <a:pathLst>
                <a:path w="9652" h="1841" extrusionOk="0">
                  <a:moveTo>
                    <a:pt x="2103" y="1"/>
                  </a:moveTo>
                  <a:cubicBezTo>
                    <a:pt x="1334" y="1"/>
                    <a:pt x="677" y="87"/>
                    <a:pt x="136" y="259"/>
                  </a:cubicBezTo>
                  <a:cubicBezTo>
                    <a:pt x="48" y="287"/>
                    <a:pt x="0" y="380"/>
                    <a:pt x="28" y="467"/>
                  </a:cubicBezTo>
                  <a:cubicBezTo>
                    <a:pt x="50" y="538"/>
                    <a:pt x="115" y="583"/>
                    <a:pt x="185" y="583"/>
                  </a:cubicBezTo>
                  <a:cubicBezTo>
                    <a:pt x="202" y="583"/>
                    <a:pt x="219" y="580"/>
                    <a:pt x="236" y="575"/>
                  </a:cubicBezTo>
                  <a:cubicBezTo>
                    <a:pt x="738" y="415"/>
                    <a:pt x="1364" y="336"/>
                    <a:pt x="2097" y="336"/>
                  </a:cubicBezTo>
                  <a:cubicBezTo>
                    <a:pt x="3164" y="336"/>
                    <a:pt x="4461" y="504"/>
                    <a:pt x="5942" y="839"/>
                  </a:cubicBezTo>
                  <a:cubicBezTo>
                    <a:pt x="7844" y="1268"/>
                    <a:pt x="9393" y="1824"/>
                    <a:pt x="9409" y="1830"/>
                  </a:cubicBezTo>
                  <a:cubicBezTo>
                    <a:pt x="9427" y="1837"/>
                    <a:pt x="9447" y="1840"/>
                    <a:pt x="9465" y="1840"/>
                  </a:cubicBezTo>
                  <a:cubicBezTo>
                    <a:pt x="9533" y="1840"/>
                    <a:pt x="9597" y="1798"/>
                    <a:pt x="9621" y="1730"/>
                  </a:cubicBezTo>
                  <a:cubicBezTo>
                    <a:pt x="9652" y="1644"/>
                    <a:pt x="9607" y="1549"/>
                    <a:pt x="9522" y="1519"/>
                  </a:cubicBezTo>
                  <a:cubicBezTo>
                    <a:pt x="9506" y="1513"/>
                    <a:pt x="7941" y="950"/>
                    <a:pt x="6019" y="515"/>
                  </a:cubicBezTo>
                  <a:cubicBezTo>
                    <a:pt x="4499" y="172"/>
                    <a:pt x="3189"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2706277" y="2271728"/>
              <a:ext cx="754575" cy="143828"/>
            </a:xfrm>
            <a:custGeom>
              <a:avLst/>
              <a:gdLst/>
              <a:ahLst/>
              <a:cxnLst/>
              <a:rect l="l" t="t" r="r" b="b"/>
              <a:pathLst>
                <a:path w="9653" h="1840" extrusionOk="0">
                  <a:moveTo>
                    <a:pt x="2104" y="0"/>
                  </a:moveTo>
                  <a:cubicBezTo>
                    <a:pt x="1335" y="0"/>
                    <a:pt x="678" y="87"/>
                    <a:pt x="135" y="259"/>
                  </a:cubicBezTo>
                  <a:cubicBezTo>
                    <a:pt x="49" y="287"/>
                    <a:pt x="0" y="381"/>
                    <a:pt x="28" y="467"/>
                  </a:cubicBezTo>
                  <a:cubicBezTo>
                    <a:pt x="51" y="538"/>
                    <a:pt x="116" y="583"/>
                    <a:pt x="186" y="583"/>
                  </a:cubicBezTo>
                  <a:cubicBezTo>
                    <a:pt x="203" y="583"/>
                    <a:pt x="219" y="581"/>
                    <a:pt x="236" y="575"/>
                  </a:cubicBezTo>
                  <a:cubicBezTo>
                    <a:pt x="738" y="415"/>
                    <a:pt x="1364" y="336"/>
                    <a:pt x="2098" y="336"/>
                  </a:cubicBezTo>
                  <a:cubicBezTo>
                    <a:pt x="3165" y="336"/>
                    <a:pt x="4461" y="504"/>
                    <a:pt x="5943" y="838"/>
                  </a:cubicBezTo>
                  <a:cubicBezTo>
                    <a:pt x="7845" y="1268"/>
                    <a:pt x="9394" y="1825"/>
                    <a:pt x="9409" y="1830"/>
                  </a:cubicBezTo>
                  <a:cubicBezTo>
                    <a:pt x="9427" y="1837"/>
                    <a:pt x="9447" y="1840"/>
                    <a:pt x="9466" y="1840"/>
                  </a:cubicBezTo>
                  <a:cubicBezTo>
                    <a:pt x="9533" y="1840"/>
                    <a:pt x="9597" y="1798"/>
                    <a:pt x="9621" y="1731"/>
                  </a:cubicBezTo>
                  <a:cubicBezTo>
                    <a:pt x="9653" y="1644"/>
                    <a:pt x="9608" y="1550"/>
                    <a:pt x="9522" y="1518"/>
                  </a:cubicBezTo>
                  <a:cubicBezTo>
                    <a:pt x="9506" y="1513"/>
                    <a:pt x="7941" y="950"/>
                    <a:pt x="6019" y="516"/>
                  </a:cubicBezTo>
                  <a:cubicBezTo>
                    <a:pt x="4499" y="173"/>
                    <a:pt x="3190"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2686422" y="2414543"/>
              <a:ext cx="754575" cy="143828"/>
            </a:xfrm>
            <a:custGeom>
              <a:avLst/>
              <a:gdLst/>
              <a:ahLst/>
              <a:cxnLst/>
              <a:rect l="l" t="t" r="r" b="b"/>
              <a:pathLst>
                <a:path w="9653" h="1840" extrusionOk="0">
                  <a:moveTo>
                    <a:pt x="2105" y="0"/>
                  </a:moveTo>
                  <a:cubicBezTo>
                    <a:pt x="1336" y="0"/>
                    <a:pt x="678" y="86"/>
                    <a:pt x="136" y="259"/>
                  </a:cubicBezTo>
                  <a:cubicBezTo>
                    <a:pt x="49" y="286"/>
                    <a:pt x="1" y="379"/>
                    <a:pt x="29" y="467"/>
                  </a:cubicBezTo>
                  <a:cubicBezTo>
                    <a:pt x="51" y="537"/>
                    <a:pt x="116" y="582"/>
                    <a:pt x="186" y="582"/>
                  </a:cubicBezTo>
                  <a:cubicBezTo>
                    <a:pt x="203" y="582"/>
                    <a:pt x="220" y="580"/>
                    <a:pt x="237" y="574"/>
                  </a:cubicBezTo>
                  <a:cubicBezTo>
                    <a:pt x="739" y="414"/>
                    <a:pt x="1364" y="335"/>
                    <a:pt x="2098" y="335"/>
                  </a:cubicBezTo>
                  <a:cubicBezTo>
                    <a:pt x="3165" y="335"/>
                    <a:pt x="4461" y="503"/>
                    <a:pt x="5943" y="838"/>
                  </a:cubicBezTo>
                  <a:cubicBezTo>
                    <a:pt x="7845" y="1267"/>
                    <a:pt x="9394" y="1824"/>
                    <a:pt x="9410" y="1830"/>
                  </a:cubicBezTo>
                  <a:cubicBezTo>
                    <a:pt x="9428" y="1836"/>
                    <a:pt x="9447" y="1839"/>
                    <a:pt x="9466" y="1839"/>
                  </a:cubicBezTo>
                  <a:cubicBezTo>
                    <a:pt x="9534" y="1839"/>
                    <a:pt x="9598" y="1797"/>
                    <a:pt x="9622" y="1730"/>
                  </a:cubicBezTo>
                  <a:cubicBezTo>
                    <a:pt x="9653" y="1644"/>
                    <a:pt x="9608" y="1549"/>
                    <a:pt x="9522" y="1518"/>
                  </a:cubicBezTo>
                  <a:cubicBezTo>
                    <a:pt x="9507" y="1512"/>
                    <a:pt x="7941" y="950"/>
                    <a:pt x="6019"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2666567" y="2557281"/>
              <a:ext cx="754653" cy="143828"/>
            </a:xfrm>
            <a:custGeom>
              <a:avLst/>
              <a:gdLst/>
              <a:ahLst/>
              <a:cxnLst/>
              <a:rect l="l" t="t" r="r" b="b"/>
              <a:pathLst>
                <a:path w="9654" h="1840" extrusionOk="0">
                  <a:moveTo>
                    <a:pt x="2106" y="0"/>
                  </a:moveTo>
                  <a:cubicBezTo>
                    <a:pt x="1336" y="0"/>
                    <a:pt x="679" y="86"/>
                    <a:pt x="136" y="259"/>
                  </a:cubicBezTo>
                  <a:cubicBezTo>
                    <a:pt x="49" y="287"/>
                    <a:pt x="1" y="380"/>
                    <a:pt x="29" y="467"/>
                  </a:cubicBezTo>
                  <a:cubicBezTo>
                    <a:pt x="51" y="537"/>
                    <a:pt x="116" y="583"/>
                    <a:pt x="186" y="583"/>
                  </a:cubicBezTo>
                  <a:cubicBezTo>
                    <a:pt x="203" y="583"/>
                    <a:pt x="220" y="580"/>
                    <a:pt x="237" y="575"/>
                  </a:cubicBezTo>
                  <a:cubicBezTo>
                    <a:pt x="739" y="415"/>
                    <a:pt x="1365" y="335"/>
                    <a:pt x="2099" y="335"/>
                  </a:cubicBezTo>
                  <a:cubicBezTo>
                    <a:pt x="3166" y="335"/>
                    <a:pt x="4462" y="503"/>
                    <a:pt x="5943" y="838"/>
                  </a:cubicBezTo>
                  <a:cubicBezTo>
                    <a:pt x="7846" y="1267"/>
                    <a:pt x="9394" y="1824"/>
                    <a:pt x="9410" y="1829"/>
                  </a:cubicBezTo>
                  <a:cubicBezTo>
                    <a:pt x="9428" y="1836"/>
                    <a:pt x="9447" y="1840"/>
                    <a:pt x="9467" y="1840"/>
                  </a:cubicBezTo>
                  <a:cubicBezTo>
                    <a:pt x="9534" y="1840"/>
                    <a:pt x="9597" y="1798"/>
                    <a:pt x="9622" y="1730"/>
                  </a:cubicBezTo>
                  <a:cubicBezTo>
                    <a:pt x="9653" y="1644"/>
                    <a:pt x="9609" y="1549"/>
                    <a:pt x="9522" y="1518"/>
                  </a:cubicBezTo>
                  <a:cubicBezTo>
                    <a:pt x="9507" y="1513"/>
                    <a:pt x="7942" y="950"/>
                    <a:pt x="6019" y="515"/>
                  </a:cubicBezTo>
                  <a:cubicBezTo>
                    <a:pt x="4500" y="172"/>
                    <a:pt x="3192" y="0"/>
                    <a:pt x="2106"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2646791" y="2700018"/>
              <a:ext cx="754575" cy="143828"/>
            </a:xfrm>
            <a:custGeom>
              <a:avLst/>
              <a:gdLst/>
              <a:ahLst/>
              <a:cxnLst/>
              <a:rect l="l" t="t" r="r" b="b"/>
              <a:pathLst>
                <a:path w="9653" h="1840" extrusionOk="0">
                  <a:moveTo>
                    <a:pt x="2104" y="0"/>
                  </a:moveTo>
                  <a:cubicBezTo>
                    <a:pt x="1335" y="0"/>
                    <a:pt x="678" y="87"/>
                    <a:pt x="136" y="259"/>
                  </a:cubicBezTo>
                  <a:cubicBezTo>
                    <a:pt x="49" y="287"/>
                    <a:pt x="1" y="380"/>
                    <a:pt x="28" y="467"/>
                  </a:cubicBezTo>
                  <a:cubicBezTo>
                    <a:pt x="50" y="538"/>
                    <a:pt x="115" y="582"/>
                    <a:pt x="186" y="582"/>
                  </a:cubicBezTo>
                  <a:cubicBezTo>
                    <a:pt x="203" y="582"/>
                    <a:pt x="220" y="580"/>
                    <a:pt x="236" y="574"/>
                  </a:cubicBezTo>
                  <a:cubicBezTo>
                    <a:pt x="738" y="415"/>
                    <a:pt x="1363" y="335"/>
                    <a:pt x="2096" y="335"/>
                  </a:cubicBezTo>
                  <a:cubicBezTo>
                    <a:pt x="3163" y="335"/>
                    <a:pt x="4460" y="504"/>
                    <a:pt x="5942" y="838"/>
                  </a:cubicBezTo>
                  <a:cubicBezTo>
                    <a:pt x="7845" y="1268"/>
                    <a:pt x="9394" y="1824"/>
                    <a:pt x="9409" y="1830"/>
                  </a:cubicBezTo>
                  <a:cubicBezTo>
                    <a:pt x="9428" y="1836"/>
                    <a:pt x="9446" y="1840"/>
                    <a:pt x="9465" y="1840"/>
                  </a:cubicBezTo>
                  <a:cubicBezTo>
                    <a:pt x="9534" y="1840"/>
                    <a:pt x="9596" y="1798"/>
                    <a:pt x="9621" y="1731"/>
                  </a:cubicBezTo>
                  <a:cubicBezTo>
                    <a:pt x="9652" y="1644"/>
                    <a:pt x="9608" y="1550"/>
                    <a:pt x="9521" y="1518"/>
                  </a:cubicBezTo>
                  <a:cubicBezTo>
                    <a:pt x="9506" y="1512"/>
                    <a:pt x="7941" y="950"/>
                    <a:pt x="6019" y="516"/>
                  </a:cubicBezTo>
                  <a:cubicBezTo>
                    <a:pt x="4499" y="172"/>
                    <a:pt x="3191"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2646791" y="2838769"/>
              <a:ext cx="588386" cy="92472"/>
            </a:xfrm>
            <a:custGeom>
              <a:avLst/>
              <a:gdLst/>
              <a:ahLst/>
              <a:cxnLst/>
              <a:rect l="l" t="t" r="r" b="b"/>
              <a:pathLst>
                <a:path w="7527" h="1183" extrusionOk="0">
                  <a:moveTo>
                    <a:pt x="2103" y="1"/>
                  </a:moveTo>
                  <a:cubicBezTo>
                    <a:pt x="1381" y="1"/>
                    <a:pt x="708" y="76"/>
                    <a:pt x="136" y="259"/>
                  </a:cubicBezTo>
                  <a:cubicBezTo>
                    <a:pt x="49" y="286"/>
                    <a:pt x="1" y="379"/>
                    <a:pt x="28" y="466"/>
                  </a:cubicBezTo>
                  <a:cubicBezTo>
                    <a:pt x="50" y="537"/>
                    <a:pt x="115" y="582"/>
                    <a:pt x="186" y="582"/>
                  </a:cubicBezTo>
                  <a:cubicBezTo>
                    <a:pt x="203" y="582"/>
                    <a:pt x="220" y="579"/>
                    <a:pt x="236" y="574"/>
                  </a:cubicBezTo>
                  <a:cubicBezTo>
                    <a:pt x="662" y="438"/>
                    <a:pt x="1267" y="332"/>
                    <a:pt x="2116" y="332"/>
                  </a:cubicBezTo>
                  <a:cubicBezTo>
                    <a:pt x="3306" y="332"/>
                    <a:pt x="4974" y="541"/>
                    <a:pt x="7299" y="1176"/>
                  </a:cubicBezTo>
                  <a:cubicBezTo>
                    <a:pt x="7314" y="1181"/>
                    <a:pt x="7328" y="1182"/>
                    <a:pt x="7343" y="1182"/>
                  </a:cubicBezTo>
                  <a:cubicBezTo>
                    <a:pt x="7415" y="1182"/>
                    <a:pt x="7483" y="1134"/>
                    <a:pt x="7503" y="1060"/>
                  </a:cubicBezTo>
                  <a:cubicBezTo>
                    <a:pt x="7526" y="972"/>
                    <a:pt x="7475" y="881"/>
                    <a:pt x="7386" y="857"/>
                  </a:cubicBezTo>
                  <a:cubicBezTo>
                    <a:pt x="5809" y="426"/>
                    <a:pt x="3818"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2789059" y="1789345"/>
              <a:ext cx="175570" cy="442428"/>
            </a:xfrm>
            <a:custGeom>
              <a:avLst/>
              <a:gdLst/>
              <a:ahLst/>
              <a:cxnLst/>
              <a:rect l="l" t="t" r="r" b="b"/>
              <a:pathLst>
                <a:path w="2246" h="5660" extrusionOk="0">
                  <a:moveTo>
                    <a:pt x="971" y="0"/>
                  </a:moveTo>
                  <a:cubicBezTo>
                    <a:pt x="808" y="0"/>
                    <a:pt x="661" y="124"/>
                    <a:pt x="632" y="302"/>
                  </a:cubicBezTo>
                  <a:lnTo>
                    <a:pt x="0" y="5418"/>
                  </a:lnTo>
                  <a:lnTo>
                    <a:pt x="858" y="4661"/>
                  </a:lnTo>
                  <a:lnTo>
                    <a:pt x="1527" y="5659"/>
                  </a:lnTo>
                  <a:lnTo>
                    <a:pt x="2215" y="500"/>
                  </a:lnTo>
                  <a:cubicBezTo>
                    <a:pt x="2246" y="318"/>
                    <a:pt x="2139" y="144"/>
                    <a:pt x="1970" y="98"/>
                  </a:cubicBezTo>
                  <a:lnTo>
                    <a:pt x="1058" y="12"/>
                  </a:lnTo>
                  <a:cubicBezTo>
                    <a:pt x="1029" y="4"/>
                    <a:pt x="1000"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2005178" y="1819440"/>
              <a:ext cx="531791" cy="417024"/>
            </a:xfrm>
            <a:custGeom>
              <a:avLst/>
              <a:gdLst/>
              <a:ahLst/>
              <a:cxnLst/>
              <a:rect l="l" t="t" r="r" b="b"/>
              <a:pathLst>
                <a:path w="6803" h="5335" extrusionOk="0">
                  <a:moveTo>
                    <a:pt x="1702" y="0"/>
                  </a:moveTo>
                  <a:cubicBezTo>
                    <a:pt x="1541" y="0"/>
                    <a:pt x="1370" y="30"/>
                    <a:pt x="1189" y="98"/>
                  </a:cubicBezTo>
                  <a:cubicBezTo>
                    <a:pt x="0" y="547"/>
                    <a:pt x="465" y="2065"/>
                    <a:pt x="819" y="2812"/>
                  </a:cubicBezTo>
                  <a:cubicBezTo>
                    <a:pt x="1320" y="3864"/>
                    <a:pt x="2517" y="5335"/>
                    <a:pt x="2768" y="5335"/>
                  </a:cubicBezTo>
                  <a:cubicBezTo>
                    <a:pt x="2768" y="5335"/>
                    <a:pt x="2769" y="5335"/>
                    <a:pt x="2769" y="5335"/>
                  </a:cubicBezTo>
                  <a:cubicBezTo>
                    <a:pt x="2813" y="5334"/>
                    <a:pt x="3953" y="4799"/>
                    <a:pt x="4890" y="3893"/>
                  </a:cubicBezTo>
                  <a:cubicBezTo>
                    <a:pt x="6007" y="2813"/>
                    <a:pt x="6803" y="1490"/>
                    <a:pt x="5614" y="697"/>
                  </a:cubicBezTo>
                  <a:cubicBezTo>
                    <a:pt x="5415" y="564"/>
                    <a:pt x="5205" y="510"/>
                    <a:pt x="4996" y="510"/>
                  </a:cubicBezTo>
                  <a:cubicBezTo>
                    <a:pt x="4289" y="510"/>
                    <a:pt x="3597" y="1127"/>
                    <a:pt x="3427" y="1384"/>
                  </a:cubicBezTo>
                  <a:cubicBezTo>
                    <a:pt x="3427" y="1384"/>
                    <a:pt x="2799" y="0"/>
                    <a:pt x="1702"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403;p72">
            <a:extLst>
              <a:ext uri="{FF2B5EF4-FFF2-40B4-BE49-F238E27FC236}">
                <a16:creationId xmlns:a16="http://schemas.microsoft.com/office/drawing/2014/main" xmlns="" id="{6E1440E9-63FA-4FDB-8857-135D2785B06B}"/>
              </a:ext>
            </a:extLst>
          </p:cNvPr>
          <p:cNvSpPr txBox="1">
            <a:spLocks/>
          </p:cNvSpPr>
          <p:nvPr/>
        </p:nvSpPr>
        <p:spPr>
          <a:xfrm>
            <a:off x="3037715" y="1837673"/>
            <a:ext cx="875133" cy="28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a:buChar char="●"/>
              <a:defRPr sz="1200" b="0" i="0" u="none" strike="noStrike" cap="none">
                <a:solidFill>
                  <a:schemeClr val="dk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9pPr>
          </a:lstStyle>
          <a:p>
            <a:pPr marL="152400" indent="0">
              <a:lnSpc>
                <a:spcPct val="150000"/>
              </a:lnSpc>
              <a:buNone/>
            </a:pPr>
            <a:r>
              <a:rPr lang="en-US" sz="1100" dirty="0">
                <a:uFill>
                  <a:noFill/>
                </a:uFill>
              </a:rPr>
              <a:t>[</a:t>
            </a:r>
            <a:r>
              <a:rPr lang="en-US" sz="1100" i="1" dirty="0">
                <a:uFill>
                  <a:noFill/>
                </a:uFill>
                <a:hlinkClick r:id="rId3"/>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4"/>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5"/>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6"/>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7"/>
              </a:rPr>
              <a:t>Link</a:t>
            </a:r>
            <a:r>
              <a:rPr lang="en-US" sz="1100" dirty="0">
                <a:uFill>
                  <a:noFill/>
                </a:uFill>
              </a:rPr>
              <a:t>]</a:t>
            </a:r>
          </a:p>
          <a:p>
            <a:pPr marL="152400" indent="0">
              <a:lnSpc>
                <a:spcPct val="150000"/>
              </a:lnSpc>
              <a:buNone/>
            </a:pPr>
            <a:endParaRPr lang="en-US" sz="1100" dirty="0">
              <a:uFill>
                <a:noFill/>
              </a:uFill>
            </a:endParaRPr>
          </a:p>
          <a:p>
            <a:pPr marL="152400" indent="0">
              <a:lnSpc>
                <a:spcPct val="150000"/>
              </a:lnSpc>
              <a:buNone/>
            </a:pPr>
            <a:endParaRPr lang="en-US" sz="1100" dirty="0">
              <a:uFill>
                <a:noFill/>
              </a:uFill>
            </a:endParaRPr>
          </a:p>
          <a:p>
            <a:pPr marL="152400" indent="0">
              <a:lnSpc>
                <a:spcPct val="150000"/>
              </a:lnSpc>
              <a:buNone/>
            </a:pPr>
            <a:endParaRPr lang="en-US" sz="1100" dirty="0"/>
          </a:p>
        </p:txBody>
      </p:sp>
    </p:spTree>
    <p:extLst>
      <p:ext uri="{BB962C8B-B14F-4D97-AF65-F5344CB8AC3E}">
        <p14:creationId xmlns:p14="http://schemas.microsoft.com/office/powerpoint/2010/main" val="847448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428436" y="1216924"/>
            <a:ext cx="7717500" cy="1354825"/>
          </a:xfrm>
        </p:spPr>
        <p:txBody>
          <a:bodyPr/>
          <a:lstStyle/>
          <a:p>
            <a:r>
              <a:rPr lang="en-US" sz="3600" dirty="0"/>
              <a:t>User Story</a:t>
            </a:r>
            <a:br>
              <a:rPr lang="en-US" sz="3600" dirty="0"/>
            </a:br>
            <a:r>
              <a:rPr lang="en-US" sz="3600" dirty="0"/>
              <a:t>Sample</a:t>
            </a:r>
          </a:p>
        </p:txBody>
      </p:sp>
      <p:pic>
        <p:nvPicPr>
          <p:cNvPr id="3" name="Picture 2">
            <a:extLst>
              <a:ext uri="{FF2B5EF4-FFF2-40B4-BE49-F238E27FC236}">
                <a16:creationId xmlns:a16="http://schemas.microsoft.com/office/drawing/2014/main" xmlns="" id="{1847C222-B6BC-4289-9D15-B2EBC96449E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70000"/>
                    </a14:imgEffect>
                  </a14:imgLayer>
                </a14:imgProps>
              </a:ext>
            </a:extLst>
          </a:blip>
          <a:srcRect l="2136" t="5011" r="3057" b="3107"/>
          <a:stretch/>
        </p:blipFill>
        <p:spPr>
          <a:xfrm>
            <a:off x="4017366" y="217650"/>
            <a:ext cx="3069210" cy="473817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72637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717686"/>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961723"/>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03</a:t>
            </a:r>
            <a:endParaRPr dirty="0"/>
          </a:p>
        </p:txBody>
      </p:sp>
      <p:sp>
        <p:nvSpPr>
          <p:cNvPr id="528" name="Google Shape;528;p41"/>
          <p:cNvSpPr txBox="1">
            <a:spLocks noGrp="1"/>
          </p:cNvSpPr>
          <p:nvPr>
            <p:ph type="subTitle" idx="1"/>
          </p:nvPr>
        </p:nvSpPr>
        <p:spPr>
          <a:xfrm>
            <a:off x="2271722" y="719905"/>
            <a:ext cx="6202586" cy="1378535"/>
          </a:xfrm>
          <a:prstGeom prst="rect">
            <a:avLst/>
          </a:prstGeom>
        </p:spPr>
        <p:txBody>
          <a:bodyPr spcFirstLastPara="1" wrap="square" lIns="91425" tIns="91425" rIns="91425" bIns="91425" anchor="ctr" anchorCtr="0">
            <a:noAutofit/>
          </a:bodyPr>
          <a:lstStyle/>
          <a:p>
            <a:pPr marL="127000" indent="0" algn="just"/>
            <a:r>
              <a:rPr lang="en-US" sz="1600" i="1" dirty="0"/>
              <a:t>A 27</a:t>
            </a:r>
            <a:r>
              <a:rPr lang="en-US" i="1" dirty="0"/>
              <a:t>-</a:t>
            </a:r>
            <a:r>
              <a:rPr lang="en-US" sz="1600" i="1" dirty="0"/>
              <a:t>year-old girl had an accident. Everyone around got the girl to sit on a chair. This simple action resulted in cut in the spinal cord as the attached picture shows making this girl paralyzed for the rest of her life.</a:t>
            </a:r>
          </a:p>
        </p:txBody>
      </p:sp>
      <p:pic>
        <p:nvPicPr>
          <p:cNvPr id="5" name="Graphic 4">
            <a:extLst>
              <a:ext uri="{FF2B5EF4-FFF2-40B4-BE49-F238E27FC236}">
                <a16:creationId xmlns:a16="http://schemas.microsoft.com/office/drawing/2014/main" xmlns="" id="{F46E889B-BD1A-4450-A3DE-9C6B856819F1}"/>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852295" y="2571750"/>
            <a:ext cx="4590314" cy="2323240"/>
          </a:xfrm>
          <a:prstGeom prst="rect">
            <a:avLst/>
          </a:prstGeom>
        </p:spPr>
      </p:pic>
      <p:pic>
        <p:nvPicPr>
          <p:cNvPr id="3" name="Picture 2">
            <a:extLst>
              <a:ext uri="{FF2B5EF4-FFF2-40B4-BE49-F238E27FC236}">
                <a16:creationId xmlns:a16="http://schemas.microsoft.com/office/drawing/2014/main" xmlns="" id="{3BD89D6B-6A75-458E-8F03-9A093CB45425}"/>
              </a:ext>
            </a:extLst>
          </p:cNvPr>
          <p:cNvPicPr>
            <a:picLocks noChangeAspect="1"/>
          </p:cNvPicPr>
          <p:nvPr/>
        </p:nvPicPr>
        <p:blipFill rotWithShape="1">
          <a:blip r:embed="rId5"/>
          <a:srcRect l="18205" b="5503"/>
          <a:stretch/>
        </p:blipFill>
        <p:spPr>
          <a:xfrm>
            <a:off x="6731474" y="1883441"/>
            <a:ext cx="1560231" cy="2323240"/>
          </a:xfrm>
          <a:prstGeom prst="rect">
            <a:avLst/>
          </a:prstGeom>
        </p:spPr>
      </p:pic>
    </p:spTree>
    <p:extLst>
      <p:ext uri="{BB962C8B-B14F-4D97-AF65-F5344CB8AC3E}">
        <p14:creationId xmlns:p14="http://schemas.microsoft.com/office/powerpoint/2010/main" val="13310300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26"/>
                                        </p:tgtEl>
                                        <p:attrNameLst>
                                          <p:attrName>style.visibility</p:attrName>
                                        </p:attrNameLst>
                                      </p:cBhvr>
                                      <p:to>
                                        <p:strVal val="visible"/>
                                      </p:to>
                                    </p:set>
                                    <p:animEffect transition="in" filter="fade">
                                      <p:cBhvr>
                                        <p:cTn id="12" dur="500"/>
                                        <p:tgtEl>
                                          <p:spTgt spid="52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28">
                                            <p:txEl>
                                              <p:pRg st="0" end="0"/>
                                            </p:txEl>
                                          </p:spTgt>
                                        </p:tgtEl>
                                        <p:attrNameLst>
                                          <p:attrName>style.visibility</p:attrName>
                                        </p:attrNameLst>
                                      </p:cBhvr>
                                      <p:to>
                                        <p:strVal val="visible"/>
                                      </p:to>
                                    </p:set>
                                    <p:animEffect transition="in" filter="fade">
                                      <p:cBhvr>
                                        <p:cTn id="16" dur="500"/>
                                        <p:tgtEl>
                                          <p:spTgt spid="528">
                                            <p:txEl>
                                              <p:pRg st="0" end="0"/>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p:txBody>
          <a:bodyPr/>
          <a:lstStyle/>
          <a:p>
            <a:r>
              <a:rPr lang="en-US" dirty="0"/>
              <a:t>Problem Definition</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endParaRPr lang="en-US" sz="1500" dirty="0"/>
          </a:p>
          <a:p>
            <a:pPr algn="just">
              <a:lnSpc>
                <a:spcPct val="150000"/>
              </a:lnSpc>
            </a:pPr>
            <a:r>
              <a:rPr lang="en-US" sz="1500" dirty="0"/>
              <a:t>Accidents occur every day all around the world.</a:t>
            </a:r>
          </a:p>
          <a:p>
            <a:pPr algn="just">
              <a:lnSpc>
                <a:spcPct val="150000"/>
              </a:lnSpc>
            </a:pPr>
            <a:endParaRPr lang="en-US" sz="1500" dirty="0"/>
          </a:p>
          <a:p>
            <a:pPr algn="just"/>
            <a:r>
              <a:rPr lang="en-US" sz="1500" dirty="0"/>
              <a:t>93% of people will call for an ambulance if they find someone in need but ambulance may arrive late.</a:t>
            </a:r>
          </a:p>
          <a:p>
            <a:pPr algn="just">
              <a:lnSpc>
                <a:spcPct val="150000"/>
              </a:lnSpc>
            </a:pPr>
            <a:endParaRPr lang="en-US" sz="1500" dirty="0"/>
          </a:p>
          <a:p>
            <a:pPr algn="just"/>
            <a:r>
              <a:rPr lang="en-US" sz="1500" dirty="0"/>
              <a:t>How can we help people who just witnessed an accident save victim’s life?</a:t>
            </a:r>
          </a:p>
          <a:p>
            <a:pPr algn="just"/>
            <a:endParaRPr lang="en-US" sz="1500" dirty="0"/>
          </a:p>
          <a:p>
            <a:pPr algn="just"/>
            <a:r>
              <a:rPr lang="en-US" sz="1500" dirty="0"/>
              <a:t>A fast and easy method is needed to connect people with paramedics at emergencies either onsite or via voice or video call.</a:t>
            </a:r>
          </a:p>
          <a:p>
            <a:pPr algn="just"/>
            <a:endParaRPr lang="en-US" sz="1500" dirty="0"/>
          </a:p>
        </p:txBody>
      </p:sp>
    </p:spTree>
    <p:extLst>
      <p:ext uri="{BB962C8B-B14F-4D97-AF65-F5344CB8AC3E}">
        <p14:creationId xmlns:p14="http://schemas.microsoft.com/office/powerpoint/2010/main" val="925600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p:txBody>
          <a:bodyPr/>
          <a:lstStyle/>
          <a:p>
            <a:r>
              <a:rPr lang="en-US" dirty="0"/>
              <a:t>Suggested Solution</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033351"/>
            <a:ext cx="7574100" cy="3416400"/>
          </a:xfrm>
        </p:spPr>
        <p:txBody>
          <a:bodyPr/>
          <a:lstStyle/>
          <a:p>
            <a:pPr algn="just">
              <a:lnSpc>
                <a:spcPct val="150000"/>
              </a:lnSpc>
            </a:pPr>
            <a:endParaRPr lang="en-US" sz="1500" dirty="0"/>
          </a:p>
          <a:p>
            <a:pPr algn="just"/>
            <a:r>
              <a:rPr lang="en-US" sz="1500" dirty="0"/>
              <a:t>A mobile application is being developed to provide help to people in need of medical assistance until an ambulance arrives.</a:t>
            </a:r>
          </a:p>
          <a:p>
            <a:pPr algn="just">
              <a:lnSpc>
                <a:spcPct val="150000"/>
              </a:lnSpc>
            </a:pPr>
            <a:endParaRPr lang="en-US" sz="1500" dirty="0"/>
          </a:p>
          <a:p>
            <a:pPr algn="just"/>
            <a:r>
              <a:rPr lang="en-US" sz="1500" dirty="0"/>
              <a:t>The application connects the user requesting help to the nearest available paramedic.</a:t>
            </a:r>
          </a:p>
          <a:p>
            <a:pPr algn="just">
              <a:lnSpc>
                <a:spcPct val="150000"/>
              </a:lnSpc>
            </a:pPr>
            <a:endParaRPr lang="en-US" sz="1500" dirty="0"/>
          </a:p>
          <a:p>
            <a:pPr algn="just"/>
            <a:r>
              <a:rPr lang="en-US" sz="1500" dirty="0"/>
              <a:t>The application provides basic first aid tips either through pictures or videos.</a:t>
            </a:r>
          </a:p>
          <a:p>
            <a:pPr algn="just"/>
            <a:endParaRPr lang="en-US" sz="1500" dirty="0"/>
          </a:p>
          <a:p>
            <a:pPr algn="just"/>
            <a:r>
              <a:rPr lang="en-US" sz="1500" dirty="0"/>
              <a:t>All registered paramedics must be certified and need to have passed a first aid course from accredited institutions.</a:t>
            </a:r>
          </a:p>
          <a:p>
            <a:pPr algn="just"/>
            <a:endParaRPr lang="en-US" sz="1500" dirty="0"/>
          </a:p>
        </p:txBody>
      </p:sp>
    </p:spTree>
    <p:extLst>
      <p:ext uri="{BB962C8B-B14F-4D97-AF65-F5344CB8AC3E}">
        <p14:creationId xmlns:p14="http://schemas.microsoft.com/office/powerpoint/2010/main" val="2641223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779549" y="2291250"/>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Gantt Chart</a:t>
            </a:r>
            <a:endParaRPr dirty="0"/>
          </a:p>
        </p:txBody>
      </p:sp>
      <p:grpSp>
        <p:nvGrpSpPr>
          <p:cNvPr id="14" name="Google Shape;782;p51">
            <a:extLst>
              <a:ext uri="{FF2B5EF4-FFF2-40B4-BE49-F238E27FC236}">
                <a16:creationId xmlns:a16="http://schemas.microsoft.com/office/drawing/2014/main" xmlns="" id="{FDC1935A-9753-4002-B6F8-9968E2CCCEA5}"/>
              </a:ext>
            </a:extLst>
          </p:cNvPr>
          <p:cNvGrpSpPr/>
          <p:nvPr/>
        </p:nvGrpSpPr>
        <p:grpSpPr>
          <a:xfrm>
            <a:off x="5646446" y="438150"/>
            <a:ext cx="1535404" cy="1535404"/>
            <a:chOff x="7358279" y="-1293625"/>
            <a:chExt cx="481825" cy="481825"/>
          </a:xfrm>
        </p:grpSpPr>
        <p:sp>
          <p:nvSpPr>
            <p:cNvPr id="15" name="Google Shape;783;p51">
              <a:extLst>
                <a:ext uri="{FF2B5EF4-FFF2-40B4-BE49-F238E27FC236}">
                  <a16:creationId xmlns:a16="http://schemas.microsoft.com/office/drawing/2014/main" xmlns="" id="{B4FA8CCD-6B71-4247-B4A5-D3CE3A84D7D4}"/>
                </a:ext>
              </a:extLst>
            </p:cNvPr>
            <p:cNvSpPr/>
            <p:nvPr/>
          </p:nvSpPr>
          <p:spPr>
            <a:xfrm>
              <a:off x="7358279" y="-129362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EC764"/>
                </a:solidFill>
                <a:effectLst/>
                <a:uLnTx/>
                <a:uFillTx/>
                <a:latin typeface="Arial"/>
                <a:cs typeface="Arial"/>
                <a:sym typeface="Arial"/>
              </a:endParaRPr>
            </a:p>
          </p:txBody>
        </p:sp>
        <p:sp>
          <p:nvSpPr>
            <p:cNvPr id="16" name="Google Shape;784;p51">
              <a:extLst>
                <a:ext uri="{FF2B5EF4-FFF2-40B4-BE49-F238E27FC236}">
                  <a16:creationId xmlns:a16="http://schemas.microsoft.com/office/drawing/2014/main" xmlns="" id="{65A75088-BFF9-41DB-8E53-89A3D09F27F7}"/>
                </a:ext>
              </a:extLst>
            </p:cNvPr>
            <p:cNvSpPr/>
            <p:nvPr/>
          </p:nvSpPr>
          <p:spPr>
            <a:xfrm>
              <a:off x="7443692" y="-12082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EC764"/>
                </a:solidFill>
                <a:effectLst/>
                <a:uLnTx/>
                <a:uFillTx/>
                <a:latin typeface="Arial"/>
                <a:cs typeface="Arial"/>
                <a:sym typeface="Arial"/>
              </a:endParaRPr>
            </a:p>
          </p:txBody>
        </p:sp>
      </p:grpSp>
      <p:grpSp>
        <p:nvGrpSpPr>
          <p:cNvPr id="17" name="Google Shape;5971;p82">
            <a:extLst>
              <a:ext uri="{FF2B5EF4-FFF2-40B4-BE49-F238E27FC236}">
                <a16:creationId xmlns:a16="http://schemas.microsoft.com/office/drawing/2014/main" xmlns="" id="{8B42AAB8-0E96-403F-BEAD-282592093BC5}"/>
              </a:ext>
            </a:extLst>
          </p:cNvPr>
          <p:cNvGrpSpPr/>
          <p:nvPr/>
        </p:nvGrpSpPr>
        <p:grpSpPr>
          <a:xfrm>
            <a:off x="4019445" y="1973554"/>
            <a:ext cx="1410291" cy="1410291"/>
            <a:chOff x="5660400" y="238125"/>
            <a:chExt cx="481825" cy="481825"/>
          </a:xfrm>
          <a:solidFill>
            <a:srgbClr val="007A8B"/>
          </a:solidFill>
        </p:grpSpPr>
        <p:sp>
          <p:nvSpPr>
            <p:cNvPr id="18" name="Google Shape;5972;p82">
              <a:extLst>
                <a:ext uri="{FF2B5EF4-FFF2-40B4-BE49-F238E27FC236}">
                  <a16:creationId xmlns:a16="http://schemas.microsoft.com/office/drawing/2014/main" xmlns="" id="{EFE2844F-0CC1-4887-81B4-C4F2EB2FC7E0}"/>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97339"/>
                </a:solidFill>
                <a:effectLst/>
                <a:uLnTx/>
                <a:uFillTx/>
                <a:latin typeface="Arial"/>
                <a:cs typeface="Arial"/>
                <a:sym typeface="Arial"/>
              </a:endParaRPr>
            </a:p>
          </p:txBody>
        </p:sp>
        <p:sp>
          <p:nvSpPr>
            <p:cNvPr id="19" name="Google Shape;5973;p82">
              <a:extLst>
                <a:ext uri="{FF2B5EF4-FFF2-40B4-BE49-F238E27FC236}">
                  <a16:creationId xmlns:a16="http://schemas.microsoft.com/office/drawing/2014/main" xmlns="" id="{EA8CB5E4-6B22-47A1-A326-39F77E56F12F}"/>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97339"/>
                </a:solidFill>
                <a:effectLst/>
                <a:uLnTx/>
                <a:uFillTx/>
                <a:latin typeface="Arial"/>
                <a:cs typeface="Arial"/>
                <a:sym typeface="Arial"/>
              </a:endParaRPr>
            </a:p>
          </p:txBody>
        </p:sp>
      </p:grpSp>
    </p:spTree>
    <p:extLst>
      <p:ext uri="{BB962C8B-B14F-4D97-AF65-F5344CB8AC3E}">
        <p14:creationId xmlns:p14="http://schemas.microsoft.com/office/powerpoint/2010/main" val="13607392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750"/>
                                        <p:tgtEl>
                                          <p:spTgt spid="14"/>
                                        </p:tgtEl>
                                      </p:cBhvr>
                                    </p:animEffect>
                                  </p:childTnLst>
                                </p:cTn>
                              </p:par>
                              <p:par>
                                <p:cTn id="8" presetID="4" presetClass="entr" presetSubtype="3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ox(out)">
                                      <p:cBhvr>
                                        <p:cTn id="10"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1</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Brainstorming</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900" b="0" i="0" u="none" strike="noStrike" kern="0" cap="none" spc="0" normalizeH="0" baseline="0" noProof="0" dirty="0">
                <a:ln>
                  <a:noFill/>
                </a:ln>
                <a:solidFill>
                  <a:srgbClr val="007A8C"/>
                </a:solidFill>
                <a:effectLst/>
                <a:uLnTx/>
                <a:uFillTx/>
                <a:latin typeface="Calistoga"/>
                <a:ea typeface="Calistoga"/>
                <a:cs typeface="Calistoga"/>
                <a:sym typeface="Calistoga"/>
              </a:rPr>
              <a:t>SRS</a:t>
            </a:r>
            <a:endParaRPr kumimoji="0" sz="9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2</a:t>
            </a:r>
          </a:p>
        </p:txBody>
      </p:sp>
      <p:sp>
        <p:nvSpPr>
          <p:cNvPr id="663" name="Google Shape;663;p47"/>
          <p:cNvSpPr txBox="1"/>
          <p:nvPr/>
        </p:nvSpPr>
        <p:spPr>
          <a:xfrm flipH="1">
            <a:off x="860373" y="2292625"/>
            <a:ext cx="813001"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200" b="0" i="0" u="none" strike="noStrike" kern="0" cap="none" spc="0" normalizeH="0" baseline="0" noProof="0" dirty="0">
                <a:ln>
                  <a:noFill/>
                </a:ln>
                <a:solidFill>
                  <a:srgbClr val="007A8C"/>
                </a:solidFill>
                <a:effectLst/>
                <a:uLnTx/>
                <a:uFillTx/>
                <a:latin typeface="Calistoga"/>
                <a:ea typeface="Calistoga"/>
                <a:cs typeface="Calistoga"/>
                <a:sym typeface="Calistoga"/>
              </a:rPr>
              <a:t>Sign in</a:t>
            </a:r>
            <a:endParaRPr kumimoji="0" sz="12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664" name="Google Shape;664;p47"/>
          <p:cNvSpPr txBox="1"/>
          <p:nvPr/>
        </p:nvSpPr>
        <p:spPr>
          <a:xfrm flipH="1">
            <a:off x="860374" y="2718719"/>
            <a:ext cx="813000"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200" b="0" i="0" u="none" strike="noStrike" kern="0" cap="none" spc="0" normalizeH="0" baseline="0" noProof="0" dirty="0">
                <a:ln>
                  <a:noFill/>
                </a:ln>
                <a:solidFill>
                  <a:srgbClr val="007A8C"/>
                </a:solidFill>
                <a:effectLst/>
                <a:uLnTx/>
                <a:uFillTx/>
                <a:latin typeface="Calistoga"/>
                <a:ea typeface="Calistoga"/>
                <a:cs typeface="Calistoga"/>
                <a:sym typeface="Calistoga"/>
              </a:rPr>
              <a:t>Sign up</a:t>
            </a:r>
            <a:endParaRPr kumimoji="0" sz="12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grpSp>
        <p:nvGrpSpPr>
          <p:cNvPr id="665" name="Google Shape;665;p47"/>
          <p:cNvGrpSpPr/>
          <p:nvPr/>
        </p:nvGrpSpPr>
        <p:grpSpPr>
          <a:xfrm>
            <a:off x="1746475" y="714125"/>
            <a:ext cx="6389400" cy="2272908"/>
            <a:chOff x="1860775" y="1914275"/>
            <a:chExt cx="6389400" cy="227290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4" y="1914275"/>
              <a:ext cx="694420"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47"/>
            <p:cNvSpPr/>
            <p:nvPr/>
          </p:nvSpPr>
          <p:spPr>
            <a:xfrm>
              <a:off x="2015445" y="2333799"/>
              <a:ext cx="384856"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47"/>
            <p:cNvSpPr/>
            <p:nvPr/>
          </p:nvSpPr>
          <p:spPr>
            <a:xfrm>
              <a:off x="2400301" y="2757131"/>
              <a:ext cx="309563"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2709864" y="3603001"/>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47"/>
            <p:cNvSpPr/>
            <p:nvPr/>
          </p:nvSpPr>
          <p:spPr>
            <a:xfrm>
              <a:off x="2709864" y="402518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2595564" y="1986127"/>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 name="Google Shape;676;p47">
            <a:extLst>
              <a:ext uri="{FF2B5EF4-FFF2-40B4-BE49-F238E27FC236}">
                <a16:creationId xmlns:a16="http://schemas.microsoft.com/office/drawing/2014/main" xmlns="" id="{724C3D51-F65E-44A0-88F2-6311D1E1A568}"/>
              </a:ext>
            </a:extLst>
          </p:cNvPr>
          <p:cNvCxnSpPr>
            <a:cxnSpLocks/>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a:cxnSpLocks/>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a:cxnSpLocks/>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xmlns="" id="{94765176-D2FA-4ED2-B876-D170AF1D701E}"/>
              </a:ext>
            </a:extLst>
          </p:cNvPr>
          <p:cNvCxnSpPr>
            <a:cxnSpLocks/>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8" name="Google Shape;676;p47">
            <a:extLst>
              <a:ext uri="{FF2B5EF4-FFF2-40B4-BE49-F238E27FC236}">
                <a16:creationId xmlns:a16="http://schemas.microsoft.com/office/drawing/2014/main" xmlns="" id="{FCC69389-FE32-42E0-812C-22FF33C7167C}"/>
              </a:ext>
            </a:extLst>
          </p:cNvPr>
          <p:cNvCxnSpPr>
            <a:cxnSpLocks/>
          </p:cNvCxnSpPr>
          <p:nvPr/>
        </p:nvCxnSpPr>
        <p:spPr>
          <a:xfrm rot="10800000">
            <a:off x="1771350" y="4846673"/>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3113508"/>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3</a:t>
            </a: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539602"/>
            <a:ext cx="1787675"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Normal User Home Screen</a:t>
            </a:r>
            <a:endParaRPr kumimoji="0" sz="1000" b="0" i="0" u="none" strike="noStrike" kern="0" cap="none" spc="0" normalizeH="0" baseline="0" noProof="0" dirty="0">
              <a:ln>
                <a:noFill/>
              </a:ln>
              <a:solidFill>
                <a:srgbClr val="007A8C"/>
              </a:solidFill>
              <a:effectLst/>
              <a:uLnTx/>
              <a:uFillTx/>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94257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Admin User Home Screen</a:t>
            </a:r>
          </a:p>
        </p:txBody>
      </p:sp>
      <p:sp>
        <p:nvSpPr>
          <p:cNvPr id="2" name="Rectangle 1">
            <a:extLst>
              <a:ext uri="{FF2B5EF4-FFF2-40B4-BE49-F238E27FC236}">
                <a16:creationId xmlns:a16="http://schemas.microsoft.com/office/drawing/2014/main" xmlns=""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2FCF9"/>
              </a:solidFill>
              <a:effectLst/>
              <a:uLnTx/>
              <a:uFillTx/>
              <a:latin typeface="Arial"/>
              <a:ea typeface="+mn-ea"/>
              <a:cs typeface="+mn-cs"/>
              <a:sym typeface="Arial"/>
            </a:endParaRPr>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697474" y="4291920"/>
            <a:ext cx="975900" cy="4044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Sprint 4</a:t>
            </a:r>
          </a:p>
        </p:txBody>
      </p:sp>
      <p:sp>
        <p:nvSpPr>
          <p:cNvPr id="34" name="Google Shape;659;p47">
            <a:extLst>
              <a:ext uri="{FF2B5EF4-FFF2-40B4-BE49-F238E27FC236}">
                <a16:creationId xmlns:a16="http://schemas.microsoft.com/office/drawing/2014/main" xmlns="" id="{F38D6AB4-F9BC-4737-83F3-470C9FF53684}"/>
              </a:ext>
            </a:extLst>
          </p:cNvPr>
          <p:cNvSpPr txBox="1"/>
          <p:nvPr/>
        </p:nvSpPr>
        <p:spPr>
          <a:xfrm flipH="1">
            <a:off x="0" y="4635575"/>
            <a:ext cx="1673374" cy="34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GB" sz="1000" b="0" i="0" u="none" strike="noStrike" kern="0" cap="none" spc="0" normalizeH="0" baseline="0" noProof="0" dirty="0">
                <a:ln>
                  <a:noFill/>
                </a:ln>
                <a:solidFill>
                  <a:srgbClr val="007A8C"/>
                </a:solidFill>
                <a:effectLst/>
                <a:uLnTx/>
                <a:uFillTx/>
                <a:latin typeface="Calistoga"/>
                <a:ea typeface="Calistoga"/>
                <a:cs typeface="Calistoga"/>
                <a:sym typeface="Calistoga"/>
              </a:rPr>
              <a:t>Helper User Home Screen</a:t>
            </a:r>
          </a:p>
        </p:txBody>
      </p:sp>
      <p:sp>
        <p:nvSpPr>
          <p:cNvPr id="35" name="Google Shape;653;p47">
            <a:extLst>
              <a:ext uri="{FF2B5EF4-FFF2-40B4-BE49-F238E27FC236}">
                <a16:creationId xmlns:a16="http://schemas.microsoft.com/office/drawing/2014/main" xmlns=""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October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November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December</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GB" sz="1400" b="0" i="0" u="none" strike="noStrike" kern="0" cap="none" spc="0" normalizeH="0" baseline="0" noProof="0" dirty="0">
                <a:ln>
                  <a:noFill/>
                </a:ln>
                <a:solidFill>
                  <a:srgbClr val="2E4E50"/>
                </a:solidFill>
                <a:effectLst/>
                <a:uLnTx/>
                <a:uFillTx/>
                <a:latin typeface="Calistoga"/>
                <a:ea typeface="Calistoga"/>
                <a:cs typeface="Calistoga"/>
                <a:sym typeface="Calistoga"/>
              </a:rPr>
              <a:t>January</a:t>
            </a:r>
            <a:endParaRPr kumimoji="0" sz="1400" b="0" i="0" u="none" strike="noStrike" kern="0" cap="none" spc="0" normalizeH="0" baseline="0" noProof="0" dirty="0">
              <a:ln>
                <a:noFill/>
              </a:ln>
              <a:solidFill>
                <a:srgbClr val="2E4E50"/>
              </a:solidFill>
              <a:effectLst/>
              <a:uLnTx/>
              <a:uFillTx/>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xmlns="" id="{3050CAF6-8B34-45AF-B809-8C4E1DFA3474}"/>
              </a:ext>
            </a:extLst>
          </p:cNvPr>
          <p:cNvSpPr/>
          <p:nvPr/>
        </p:nvSpPr>
        <p:spPr>
          <a:xfrm>
            <a:off x="3609975" y="32376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679;p47">
            <a:extLst>
              <a:ext uri="{FF2B5EF4-FFF2-40B4-BE49-F238E27FC236}">
                <a16:creationId xmlns:a16="http://schemas.microsoft.com/office/drawing/2014/main" xmlns="" id="{621F88F2-B126-4755-955C-783C71E17B15}"/>
              </a:ext>
            </a:extLst>
          </p:cNvPr>
          <p:cNvSpPr/>
          <p:nvPr/>
        </p:nvSpPr>
        <p:spPr>
          <a:xfrm>
            <a:off x="3609975" y="363813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3609975" y="403504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669;p47">
            <a:extLst>
              <a:ext uri="{FF2B5EF4-FFF2-40B4-BE49-F238E27FC236}">
                <a16:creationId xmlns:a16="http://schemas.microsoft.com/office/drawing/2014/main" xmlns="" id="{087CEB42-6ABB-4CD7-ADA1-B3DA40359775}"/>
              </a:ext>
            </a:extLst>
          </p:cNvPr>
          <p:cNvSpPr/>
          <p:nvPr/>
        </p:nvSpPr>
        <p:spPr>
          <a:xfrm>
            <a:off x="5669415" y="44150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679;p47">
            <a:extLst>
              <a:ext uri="{FF2B5EF4-FFF2-40B4-BE49-F238E27FC236}">
                <a16:creationId xmlns:a16="http://schemas.microsoft.com/office/drawing/2014/main" xmlns="" id="{3039DB19-93B8-4B8C-A649-3311E7B03F6E}"/>
              </a:ext>
            </a:extLst>
          </p:cNvPr>
          <p:cNvSpPr/>
          <p:nvPr/>
        </p:nvSpPr>
        <p:spPr>
          <a:xfrm>
            <a:off x="5669415" y="476567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5156927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64"/>
                                        </p:tgtEl>
                                        <p:attrNameLst>
                                          <p:attrName>style.visibility</p:attrName>
                                        </p:attrNameLst>
                                      </p:cBhvr>
                                      <p:to>
                                        <p:strVal val="visible"/>
                                      </p:to>
                                    </p:set>
                                    <p:anim calcmode="lin" valueType="num">
                                      <p:cBhvr additive="base">
                                        <p:cTn id="27" dur="500" fill="hold"/>
                                        <p:tgtEl>
                                          <p:spTgt spid="664"/>
                                        </p:tgtEl>
                                        <p:attrNameLst>
                                          <p:attrName>ppt_x</p:attrName>
                                        </p:attrNameLst>
                                      </p:cBhvr>
                                      <p:tavLst>
                                        <p:tav tm="0">
                                          <p:val>
                                            <p:strVal val="0-#ppt_w/2"/>
                                          </p:val>
                                        </p:tav>
                                        <p:tav tm="100000">
                                          <p:val>
                                            <p:strVal val="#ppt_x"/>
                                          </p:val>
                                        </p:tav>
                                      </p:tavLst>
                                    </p:anim>
                                    <p:anim calcmode="lin" valueType="num">
                                      <p:cBhvr additive="base">
                                        <p:cTn id="28" dur="500" fill="hold"/>
                                        <p:tgtEl>
                                          <p:spTgt spid="6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65"/>
                                        </p:tgtEl>
                                        <p:attrNameLst>
                                          <p:attrName>style.visibility</p:attrName>
                                        </p:attrNameLst>
                                      </p:cBhvr>
                                      <p:to>
                                        <p:strVal val="visible"/>
                                      </p:to>
                                    </p:set>
                                    <p:anim calcmode="lin" valueType="num">
                                      <p:cBhvr additive="base">
                                        <p:cTn id="31" dur="500" fill="hold"/>
                                        <p:tgtEl>
                                          <p:spTgt spid="665"/>
                                        </p:tgtEl>
                                        <p:attrNameLst>
                                          <p:attrName>ppt_x</p:attrName>
                                        </p:attrNameLst>
                                      </p:cBhvr>
                                      <p:tavLst>
                                        <p:tav tm="0">
                                          <p:val>
                                            <p:strVal val="0-#ppt_w/2"/>
                                          </p:val>
                                        </p:tav>
                                        <p:tav tm="100000">
                                          <p:val>
                                            <p:strVal val="#ppt_x"/>
                                          </p:val>
                                        </p:tav>
                                      </p:tavLst>
                                    </p:anim>
                                    <p:anim calcmode="lin" valueType="num">
                                      <p:cBhvr additive="base">
                                        <p:cTn id="32" dur="500" fill="hold"/>
                                        <p:tgtEl>
                                          <p:spTgt spid="66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0-#ppt_w/2"/>
                                          </p:val>
                                        </p:tav>
                                        <p:tav tm="100000">
                                          <p:val>
                                            <p:strVal val="#ppt_x"/>
                                          </p:val>
                                        </p:tav>
                                      </p:tavLst>
                                    </p:anim>
                                    <p:anim calcmode="lin" valueType="num">
                                      <p:cBhvr additive="base">
                                        <p:cTn id="36" dur="500" fill="hold"/>
                                        <p:tgtEl>
                                          <p:spTgt spid="32"/>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0-#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0-#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0-#ppt_w/2"/>
                                          </p:val>
                                        </p:tav>
                                        <p:tav tm="100000">
                                          <p:val>
                                            <p:strVal val="#ppt_x"/>
                                          </p:val>
                                        </p:tav>
                                      </p:tavLst>
                                    </p:anim>
                                    <p:anim calcmode="lin" valueType="num">
                                      <p:cBhvr additive="base">
                                        <p:cTn id="48" dur="5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0-#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0-#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fill="hold"/>
                                        <p:tgtEl>
                                          <p:spTgt spid="30"/>
                                        </p:tgtEl>
                                        <p:attrNameLst>
                                          <p:attrName>ppt_x</p:attrName>
                                        </p:attrNameLst>
                                      </p:cBhvr>
                                      <p:tavLst>
                                        <p:tav tm="0">
                                          <p:val>
                                            <p:strVal val="0-#ppt_w/2"/>
                                          </p:val>
                                        </p:tav>
                                        <p:tav tm="100000">
                                          <p:val>
                                            <p:strVal val="#ppt_x"/>
                                          </p:val>
                                        </p:tav>
                                      </p:tavLst>
                                    </p:anim>
                                    <p:anim calcmode="lin" valueType="num">
                                      <p:cBhvr additive="base">
                                        <p:cTn id="64" dur="500" fill="hold"/>
                                        <p:tgtEl>
                                          <p:spTgt spid="3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0-#ppt_w/2"/>
                                          </p:val>
                                        </p:tav>
                                        <p:tav tm="100000">
                                          <p:val>
                                            <p:strVal val="#ppt_x"/>
                                          </p:val>
                                        </p:tav>
                                      </p:tavLst>
                                    </p:anim>
                                    <p:anim calcmode="lin" valueType="num">
                                      <p:cBhvr additive="base">
                                        <p:cTn id="72" dur="500" fill="hold"/>
                                        <p:tgtEl>
                                          <p:spTgt spid="2"/>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500" fill="hold"/>
                                        <p:tgtEl>
                                          <p:spTgt spid="33"/>
                                        </p:tgtEl>
                                        <p:attrNameLst>
                                          <p:attrName>ppt_x</p:attrName>
                                        </p:attrNameLst>
                                      </p:cBhvr>
                                      <p:tavLst>
                                        <p:tav tm="0">
                                          <p:val>
                                            <p:strVal val="0-#ppt_w/2"/>
                                          </p:val>
                                        </p:tav>
                                        <p:tav tm="100000">
                                          <p:val>
                                            <p:strVal val="#ppt_x"/>
                                          </p:val>
                                        </p:tav>
                                      </p:tavLst>
                                    </p:anim>
                                    <p:anim calcmode="lin" valueType="num">
                                      <p:cBhvr additive="base">
                                        <p:cTn id="76" dur="500" fill="hold"/>
                                        <p:tgtEl>
                                          <p:spTgt spid="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500" fill="hold"/>
                                        <p:tgtEl>
                                          <p:spTgt spid="34"/>
                                        </p:tgtEl>
                                        <p:attrNameLst>
                                          <p:attrName>ppt_x</p:attrName>
                                        </p:attrNameLst>
                                      </p:cBhvr>
                                      <p:tavLst>
                                        <p:tav tm="0">
                                          <p:val>
                                            <p:strVal val="0-#ppt_w/2"/>
                                          </p:val>
                                        </p:tav>
                                        <p:tav tm="100000">
                                          <p:val>
                                            <p:strVal val="#ppt_x"/>
                                          </p:val>
                                        </p:tav>
                                      </p:tavLst>
                                    </p:anim>
                                    <p:anim calcmode="lin" valueType="num">
                                      <p:cBhvr additive="base">
                                        <p:cTn id="80" dur="500" fill="hold"/>
                                        <p:tgtEl>
                                          <p:spTgt spid="34"/>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additive="base">
                                        <p:cTn id="83" dur="500" fill="hold"/>
                                        <p:tgtEl>
                                          <p:spTgt spid="35"/>
                                        </p:tgtEl>
                                        <p:attrNameLst>
                                          <p:attrName>ppt_x</p:attrName>
                                        </p:attrNameLst>
                                      </p:cBhvr>
                                      <p:tavLst>
                                        <p:tav tm="0">
                                          <p:val>
                                            <p:strVal val="0-#ppt_w/2"/>
                                          </p:val>
                                        </p:tav>
                                        <p:tav tm="100000">
                                          <p:val>
                                            <p:strVal val="#ppt_x"/>
                                          </p:val>
                                        </p:tav>
                                      </p:tavLst>
                                    </p:anim>
                                    <p:anim calcmode="lin" valueType="num">
                                      <p:cBhvr additive="base">
                                        <p:cTn id="84" dur="500" fill="hold"/>
                                        <p:tgtEl>
                                          <p:spTgt spid="35"/>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additive="base">
                                        <p:cTn id="87" dur="500" fill="hold"/>
                                        <p:tgtEl>
                                          <p:spTgt spid="36"/>
                                        </p:tgtEl>
                                        <p:attrNameLst>
                                          <p:attrName>ppt_x</p:attrName>
                                        </p:attrNameLst>
                                      </p:cBhvr>
                                      <p:tavLst>
                                        <p:tav tm="0">
                                          <p:val>
                                            <p:strVal val="0-#ppt_w/2"/>
                                          </p:val>
                                        </p:tav>
                                        <p:tav tm="100000">
                                          <p:val>
                                            <p:strVal val="#ppt_x"/>
                                          </p:val>
                                        </p:tav>
                                      </p:tavLst>
                                    </p:anim>
                                    <p:anim calcmode="lin" valueType="num">
                                      <p:cBhvr additive="base">
                                        <p:cTn id="88" dur="500" fill="hold"/>
                                        <p:tgtEl>
                                          <p:spTgt spid="36"/>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37"/>
                                        </p:tgtEl>
                                        <p:attrNameLst>
                                          <p:attrName>style.visibility</p:attrName>
                                        </p:attrNameLst>
                                      </p:cBhvr>
                                      <p:to>
                                        <p:strVal val="visible"/>
                                      </p:to>
                                    </p:set>
                                    <p:anim calcmode="lin" valueType="num">
                                      <p:cBhvr additive="base">
                                        <p:cTn id="91" dur="500" fill="hold"/>
                                        <p:tgtEl>
                                          <p:spTgt spid="37"/>
                                        </p:tgtEl>
                                        <p:attrNameLst>
                                          <p:attrName>ppt_x</p:attrName>
                                        </p:attrNameLst>
                                      </p:cBhvr>
                                      <p:tavLst>
                                        <p:tav tm="0">
                                          <p:val>
                                            <p:strVal val="0-#ppt_w/2"/>
                                          </p:val>
                                        </p:tav>
                                        <p:tav tm="100000">
                                          <p:val>
                                            <p:strVal val="#ppt_x"/>
                                          </p:val>
                                        </p:tav>
                                      </p:tavLst>
                                    </p:anim>
                                    <p:anim calcmode="lin" valueType="num">
                                      <p:cBhvr additive="base">
                                        <p:cTn id="92" dur="500" fill="hold"/>
                                        <p:tgtEl>
                                          <p:spTgt spid="37"/>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0-#ppt_w/2"/>
                                          </p:val>
                                        </p:tav>
                                        <p:tav tm="100000">
                                          <p:val>
                                            <p:strVal val="#ppt_x"/>
                                          </p:val>
                                        </p:tav>
                                      </p:tavLst>
                                    </p:anim>
                                    <p:anim calcmode="lin" valueType="num">
                                      <p:cBhvr additive="base">
                                        <p:cTn id="96" dur="500" fill="hold"/>
                                        <p:tgtEl>
                                          <p:spTgt spid="38"/>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9"/>
                                        </p:tgtEl>
                                        <p:attrNameLst>
                                          <p:attrName>style.visibility</p:attrName>
                                        </p:attrNameLst>
                                      </p:cBhvr>
                                      <p:to>
                                        <p:strVal val="visible"/>
                                      </p:to>
                                    </p:set>
                                    <p:anim calcmode="lin" valueType="num">
                                      <p:cBhvr additive="base">
                                        <p:cTn id="99" dur="500" fill="hold"/>
                                        <p:tgtEl>
                                          <p:spTgt spid="39"/>
                                        </p:tgtEl>
                                        <p:attrNameLst>
                                          <p:attrName>ppt_x</p:attrName>
                                        </p:attrNameLst>
                                      </p:cBhvr>
                                      <p:tavLst>
                                        <p:tav tm="0">
                                          <p:val>
                                            <p:strVal val="0-#ppt_w/2"/>
                                          </p:val>
                                        </p:tav>
                                        <p:tav tm="100000">
                                          <p:val>
                                            <p:strVal val="#ppt_x"/>
                                          </p:val>
                                        </p:tav>
                                      </p:tavLst>
                                    </p:anim>
                                    <p:anim calcmode="lin" valueType="num">
                                      <p:cBhvr additive="base">
                                        <p:cTn id="100" dur="500" fill="hold"/>
                                        <p:tgtEl>
                                          <p:spTgt spid="39"/>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0-#ppt_w/2"/>
                                          </p:val>
                                        </p:tav>
                                        <p:tav tm="100000">
                                          <p:val>
                                            <p:strVal val="#ppt_x"/>
                                          </p:val>
                                        </p:tav>
                                      </p:tavLst>
                                    </p:anim>
                                    <p:anim calcmode="lin" valueType="num">
                                      <p:cBhvr additive="base">
                                        <p:cTn id="104" dur="500" fill="hold"/>
                                        <p:tgtEl>
                                          <p:spTgt spid="40"/>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 calcmode="lin" valueType="num">
                                      <p:cBhvr additive="base">
                                        <p:cTn id="107" dur="500" fill="hold"/>
                                        <p:tgtEl>
                                          <p:spTgt spid="41"/>
                                        </p:tgtEl>
                                        <p:attrNameLst>
                                          <p:attrName>ppt_x</p:attrName>
                                        </p:attrNameLst>
                                      </p:cBhvr>
                                      <p:tavLst>
                                        <p:tav tm="0">
                                          <p:val>
                                            <p:strVal val="0-#ppt_w/2"/>
                                          </p:val>
                                        </p:tav>
                                        <p:tav tm="100000">
                                          <p:val>
                                            <p:strVal val="#ppt_x"/>
                                          </p:val>
                                        </p:tav>
                                      </p:tavLst>
                                    </p:anim>
                                    <p:anim calcmode="lin" valueType="num">
                                      <p:cBhvr additive="base">
                                        <p:cTn id="108" dur="500" fill="hold"/>
                                        <p:tgtEl>
                                          <p:spTgt spid="41"/>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2"/>
                                        </p:tgtEl>
                                        <p:attrNameLst>
                                          <p:attrName>style.visibility</p:attrName>
                                        </p:attrNameLst>
                                      </p:cBhvr>
                                      <p:to>
                                        <p:strVal val="visible"/>
                                      </p:to>
                                    </p:set>
                                    <p:anim calcmode="lin" valueType="num">
                                      <p:cBhvr additive="base">
                                        <p:cTn id="111" dur="500" fill="hold"/>
                                        <p:tgtEl>
                                          <p:spTgt spid="42"/>
                                        </p:tgtEl>
                                        <p:attrNameLst>
                                          <p:attrName>ppt_x</p:attrName>
                                        </p:attrNameLst>
                                      </p:cBhvr>
                                      <p:tavLst>
                                        <p:tav tm="0">
                                          <p:val>
                                            <p:strVal val="0-#ppt_w/2"/>
                                          </p:val>
                                        </p:tav>
                                        <p:tav tm="100000">
                                          <p:val>
                                            <p:strVal val="#ppt_x"/>
                                          </p:val>
                                        </p:tav>
                                      </p:tavLst>
                                    </p:anim>
                                    <p:anim calcmode="lin" valueType="num">
                                      <p:cBhvr additive="base">
                                        <p:cTn id="112" dur="500" fill="hold"/>
                                        <p:tgtEl>
                                          <p:spTgt spid="42"/>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3"/>
                                        </p:tgtEl>
                                        <p:attrNameLst>
                                          <p:attrName>style.visibility</p:attrName>
                                        </p:attrNameLst>
                                      </p:cBhvr>
                                      <p:to>
                                        <p:strVal val="visible"/>
                                      </p:to>
                                    </p:set>
                                    <p:anim calcmode="lin" valueType="num">
                                      <p:cBhvr additive="base">
                                        <p:cTn id="115" dur="500" fill="hold"/>
                                        <p:tgtEl>
                                          <p:spTgt spid="43"/>
                                        </p:tgtEl>
                                        <p:attrNameLst>
                                          <p:attrName>ppt_x</p:attrName>
                                        </p:attrNameLst>
                                      </p:cBhvr>
                                      <p:tavLst>
                                        <p:tav tm="0">
                                          <p:val>
                                            <p:strVal val="0-#ppt_w/2"/>
                                          </p:val>
                                        </p:tav>
                                        <p:tav tm="100000">
                                          <p:val>
                                            <p:strVal val="#ppt_x"/>
                                          </p:val>
                                        </p:tav>
                                      </p:tavLst>
                                    </p:anim>
                                    <p:anim calcmode="lin" valueType="num">
                                      <p:cBhvr additive="base">
                                        <p:cTn id="11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664" grpId="0"/>
      <p:bldP spid="32" grpId="0" animBg="1"/>
      <p:bldP spid="29" grpId="0"/>
      <p:bldP spid="30" grpId="0"/>
      <p:bldP spid="31" grpId="0"/>
      <p:bldP spid="2"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Lst>
  </p:timing>
</p:sld>
</file>

<file path=ppt/theme/theme1.xml><?xml version="1.0" encoding="utf-8"?>
<a:theme xmlns:a="http://schemas.openxmlformats.org/drawingml/2006/main" name="Great Poetry Reading Day by Slidesgo">
  <a:themeElements>
    <a:clrScheme name="Simple Light">
      <a:dk1>
        <a:srgbClr val="FFC864"/>
      </a:dk1>
      <a:lt1>
        <a:srgbClr val="F2FCF9"/>
      </a:lt1>
      <a:dk2>
        <a:srgbClr val="007A8C"/>
      </a:dk2>
      <a:lt2>
        <a:srgbClr val="2E4E50"/>
      </a:lt2>
      <a:accent1>
        <a:srgbClr val="529BAB"/>
      </a:accent1>
      <a:accent2>
        <a:srgbClr val="FFBB48"/>
      </a:accent2>
      <a:accent3>
        <a:srgbClr val="DB8B00"/>
      </a:accent3>
      <a:accent4>
        <a:srgbClr val="D87A6D"/>
      </a:accent4>
      <a:accent5>
        <a:srgbClr val="FAA790"/>
      </a:accent5>
      <a:accent6>
        <a:srgbClr val="007A8C"/>
      </a:accent6>
      <a:hlink>
        <a:srgbClr val="007A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1116</TotalTime>
  <Words>1728</Words>
  <Application>Microsoft Office PowerPoint</Application>
  <PresentationFormat>On-screen Show (16:9)</PresentationFormat>
  <Paragraphs>258</Paragraphs>
  <Slides>43</Slides>
  <Notes>31</Notes>
  <HiddenSlides>2</HiddenSlides>
  <MMClips>2</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43</vt:i4>
      </vt:variant>
    </vt:vector>
  </HeadingPairs>
  <TitlesOfParts>
    <vt:vector size="57" baseType="lpstr">
      <vt:lpstr>Times New Roman</vt:lpstr>
      <vt:lpstr>Arial</vt:lpstr>
      <vt:lpstr>Roboto Condensed Light</vt:lpstr>
      <vt:lpstr>Nirmala UI</vt:lpstr>
      <vt:lpstr>Fredoka One</vt:lpstr>
      <vt:lpstr>Calistoga</vt:lpstr>
      <vt:lpstr>Open Sans</vt:lpstr>
      <vt:lpstr>Lato</vt:lpstr>
      <vt:lpstr>Bahnschrift Light</vt:lpstr>
      <vt:lpstr>Source Sans Pro</vt:lpstr>
      <vt:lpstr>Microsoft YaHei UI</vt:lpstr>
      <vt:lpstr>Calibri</vt:lpstr>
      <vt:lpstr>Cambria</vt:lpstr>
      <vt:lpstr>Great Poetry Reading Day by Slidesgo</vt:lpstr>
      <vt:lpstr>Monqez</vt:lpstr>
      <vt:lpstr>Introduction</vt:lpstr>
      <vt:lpstr>Background</vt:lpstr>
      <vt:lpstr>01</vt:lpstr>
      <vt:lpstr>03</vt:lpstr>
      <vt:lpstr>Problem Definition</vt:lpstr>
      <vt:lpstr>Suggested Solution</vt:lpstr>
      <vt:lpstr>Gantt Chart</vt:lpstr>
      <vt:lpstr>PowerPoint Presentation</vt:lpstr>
      <vt:lpstr>PowerPoint Presentation</vt:lpstr>
      <vt:lpstr>PowerPoint Presentation</vt:lpstr>
      <vt:lpstr>Tools</vt:lpstr>
      <vt:lpstr>Tools</vt:lpstr>
      <vt:lpstr>Related Works</vt:lpstr>
      <vt:lpstr>PowerPoint Presentation</vt:lpstr>
      <vt:lpstr>PowerPoint Presentation</vt:lpstr>
      <vt:lpstr>PowerPoint Presentation</vt:lpstr>
      <vt:lpstr>System Analysis</vt:lpstr>
      <vt:lpstr>Functional Requirements</vt:lpstr>
      <vt:lpstr>Non-functional Requirements</vt:lpstr>
      <vt:lpstr>Use case  Diagram</vt:lpstr>
      <vt:lpstr>Sample Use Case</vt:lpstr>
      <vt:lpstr>Sample Use Case</vt:lpstr>
      <vt:lpstr>System Design</vt:lpstr>
      <vt:lpstr>System Architecture</vt:lpstr>
      <vt:lpstr>Class Diagram</vt:lpstr>
      <vt:lpstr>Sequence Diagram</vt:lpstr>
      <vt:lpstr>Sequence Diagram</vt:lpstr>
      <vt:lpstr>Entity Relationship Diagram (ERD)</vt:lpstr>
      <vt:lpstr>Implementation &amp; Testing</vt:lpstr>
      <vt:lpstr>Implementation</vt:lpstr>
      <vt:lpstr>Implementation</vt:lpstr>
      <vt:lpstr>Testing</vt:lpstr>
      <vt:lpstr>Testing</vt:lpstr>
      <vt:lpstr>Testing</vt:lpstr>
      <vt:lpstr>Conclusion</vt:lpstr>
      <vt:lpstr>Conclusion</vt:lpstr>
      <vt:lpstr>Future Work</vt:lpstr>
      <vt:lpstr>Monqez Demo</vt:lpstr>
      <vt:lpstr>Monqez Demo</vt:lpstr>
      <vt:lpstr>Thanks</vt:lpstr>
      <vt:lpstr>References</vt:lpstr>
      <vt:lpstr>User Story Sample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Monqez</dc:title>
  <cp:lastModifiedBy>DELL</cp:lastModifiedBy>
  <cp:revision>120</cp:revision>
  <dcterms:modified xsi:type="dcterms:W3CDTF">2021-07-19T15:15:19Z</dcterms:modified>
</cp:coreProperties>
</file>